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22"/>
  </p:notesMasterIdLst>
  <p:handoutMasterIdLst>
    <p:handoutMasterId r:id="rId23"/>
  </p:handoutMasterIdLst>
  <p:sldIdLst>
    <p:sldId id="256" r:id="rId4"/>
    <p:sldId id="303" r:id="rId5"/>
    <p:sldId id="305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01" r:id="rId21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>
      <p:cViewPr varScale="1">
        <p:scale>
          <a:sx n="114" d="100"/>
          <a:sy n="114" d="100"/>
        </p:scale>
        <p:origin x="136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0B565-0DC4-4073-9C39-4EF55A7507A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152BAE-33BF-45D3-8C12-C3D1BB974349}">
      <dgm:prSet phldrT="[Testo]"/>
      <dgm:spPr/>
      <dgm:t>
        <a:bodyPr/>
        <a:lstStyle/>
        <a:p>
          <a:r>
            <a:rPr lang="it-IT" dirty="0"/>
            <a:t>Agricola</a:t>
          </a:r>
        </a:p>
      </dgm:t>
    </dgm:pt>
    <dgm:pt modelId="{C5336A93-62DA-4211-BC97-24FECC737E61}" type="parTrans" cxnId="{BA8DC1D3-5545-4A0F-BB59-CB903ECD201D}">
      <dgm:prSet/>
      <dgm:spPr/>
      <dgm:t>
        <a:bodyPr/>
        <a:lstStyle/>
        <a:p>
          <a:endParaRPr lang="it-IT"/>
        </a:p>
      </dgm:t>
    </dgm:pt>
    <dgm:pt modelId="{E89CE89C-635F-4BDE-9324-DC3E8EA8EFC9}" type="sibTrans" cxnId="{BA8DC1D3-5545-4A0F-BB59-CB903ECD201D}">
      <dgm:prSet/>
      <dgm:spPr/>
      <dgm:t>
        <a:bodyPr/>
        <a:lstStyle/>
        <a:p>
          <a:endParaRPr lang="it-IT"/>
        </a:p>
      </dgm:t>
    </dgm:pt>
    <dgm:pt modelId="{C864B4F0-8F85-4D5B-B4A6-7E36F278AA28}">
      <dgm:prSet phldrT="[Testo]"/>
      <dgm:spPr/>
      <dgm:t>
        <a:bodyPr/>
        <a:lstStyle/>
        <a:p>
          <a:r>
            <a:rPr lang="it-IT" dirty="0"/>
            <a:t>Produzioni alternative</a:t>
          </a:r>
        </a:p>
      </dgm:t>
    </dgm:pt>
    <dgm:pt modelId="{7BE0AF28-28FD-4B30-A02D-9E2835346235}" type="parTrans" cxnId="{E7D8841E-CB59-4C00-ABC7-699C8844657C}">
      <dgm:prSet/>
      <dgm:spPr/>
      <dgm:t>
        <a:bodyPr/>
        <a:lstStyle/>
        <a:p>
          <a:endParaRPr lang="it-IT"/>
        </a:p>
      </dgm:t>
    </dgm:pt>
    <dgm:pt modelId="{CC75417C-7D43-4BE7-80D3-0CCBEBBDE95D}" type="sibTrans" cxnId="{E7D8841E-CB59-4C00-ABC7-699C8844657C}">
      <dgm:prSet/>
      <dgm:spPr/>
      <dgm:t>
        <a:bodyPr/>
        <a:lstStyle/>
        <a:p>
          <a:endParaRPr lang="it-IT"/>
        </a:p>
      </dgm:t>
    </dgm:pt>
    <dgm:pt modelId="{3A5AEEBE-C21C-4FD8-8B6B-C9BB8058A2B9}">
      <dgm:prSet phldrT="[Testo]"/>
      <dgm:spPr/>
      <dgm:t>
        <a:bodyPr/>
        <a:lstStyle/>
        <a:p>
          <a:r>
            <a:rPr lang="it-IT" dirty="0"/>
            <a:t>Vendita diretta</a:t>
          </a:r>
        </a:p>
      </dgm:t>
    </dgm:pt>
    <dgm:pt modelId="{CF06D9D5-8129-4670-A4A0-B9176A2846DE}" type="parTrans" cxnId="{482ABB9B-CFC4-4A74-B6DD-3B03B03C0110}">
      <dgm:prSet/>
      <dgm:spPr/>
      <dgm:t>
        <a:bodyPr/>
        <a:lstStyle/>
        <a:p>
          <a:endParaRPr lang="it-IT"/>
        </a:p>
      </dgm:t>
    </dgm:pt>
    <dgm:pt modelId="{88895471-96C6-40F6-8BE5-F84450DAD6A3}" type="sibTrans" cxnId="{482ABB9B-CFC4-4A74-B6DD-3B03B03C0110}">
      <dgm:prSet/>
      <dgm:spPr/>
      <dgm:t>
        <a:bodyPr/>
        <a:lstStyle/>
        <a:p>
          <a:endParaRPr lang="it-IT"/>
        </a:p>
      </dgm:t>
    </dgm:pt>
    <dgm:pt modelId="{F16D2DA2-9976-4813-9284-58ACE634C5FD}">
      <dgm:prSet phldrT="[Testo]"/>
      <dgm:spPr/>
      <dgm:t>
        <a:bodyPr/>
        <a:lstStyle/>
        <a:p>
          <a:r>
            <a:rPr lang="it-IT" dirty="0"/>
            <a:t>Reddituale</a:t>
          </a:r>
        </a:p>
      </dgm:t>
    </dgm:pt>
    <dgm:pt modelId="{32380B6A-1779-40EC-BCF1-D80E6AE6C85B}" type="parTrans" cxnId="{3210AD77-E51A-48AF-8AF0-B32871038163}">
      <dgm:prSet/>
      <dgm:spPr/>
      <dgm:t>
        <a:bodyPr/>
        <a:lstStyle/>
        <a:p>
          <a:endParaRPr lang="it-IT"/>
        </a:p>
      </dgm:t>
    </dgm:pt>
    <dgm:pt modelId="{B8956E19-25DE-4058-8A63-7948A0C3469D}" type="sibTrans" cxnId="{3210AD77-E51A-48AF-8AF0-B32871038163}">
      <dgm:prSet/>
      <dgm:spPr/>
      <dgm:t>
        <a:bodyPr/>
        <a:lstStyle/>
        <a:p>
          <a:endParaRPr lang="it-IT"/>
        </a:p>
      </dgm:t>
    </dgm:pt>
    <dgm:pt modelId="{C89B7376-A48C-4098-94CB-1895E76D3318}">
      <dgm:prSet phldrT="[Testo]"/>
      <dgm:spPr/>
      <dgm:t>
        <a:bodyPr/>
        <a:lstStyle/>
        <a:p>
          <a:r>
            <a:rPr lang="it-IT" dirty="0"/>
            <a:t>Allocazione delle risorse in attività extra-agricole</a:t>
          </a:r>
        </a:p>
      </dgm:t>
    </dgm:pt>
    <dgm:pt modelId="{CC6D4D3C-D6EA-4EBD-B4FD-CAA189C5BCCA}" type="parTrans" cxnId="{A4D23312-F880-4719-80F3-41787B71A110}">
      <dgm:prSet/>
      <dgm:spPr/>
      <dgm:t>
        <a:bodyPr/>
        <a:lstStyle/>
        <a:p>
          <a:endParaRPr lang="it-IT"/>
        </a:p>
      </dgm:t>
    </dgm:pt>
    <dgm:pt modelId="{912C2D3A-690A-4D48-A27E-42D4ED14ACA4}" type="sibTrans" cxnId="{A4D23312-F880-4719-80F3-41787B71A110}">
      <dgm:prSet/>
      <dgm:spPr/>
      <dgm:t>
        <a:bodyPr/>
        <a:lstStyle/>
        <a:p>
          <a:endParaRPr lang="it-IT"/>
        </a:p>
      </dgm:t>
    </dgm:pt>
    <dgm:pt modelId="{9A62534C-60AA-4D6F-AE54-07A88402520E}">
      <dgm:prSet phldrT="[Testo]"/>
      <dgm:spPr/>
      <dgm:t>
        <a:bodyPr/>
        <a:lstStyle/>
        <a:p>
          <a:r>
            <a:rPr lang="it-IT" dirty="0"/>
            <a:t>Strutturale</a:t>
          </a:r>
        </a:p>
      </dgm:t>
    </dgm:pt>
    <dgm:pt modelId="{74B8D28E-961C-4FD4-8053-C01FBFE3133D}" type="parTrans" cxnId="{E228A4EA-829A-4457-8D4B-C287EBA71C2B}">
      <dgm:prSet/>
      <dgm:spPr/>
      <dgm:t>
        <a:bodyPr/>
        <a:lstStyle/>
        <a:p>
          <a:endParaRPr lang="it-IT"/>
        </a:p>
      </dgm:t>
    </dgm:pt>
    <dgm:pt modelId="{5D92585D-46AF-4554-97C4-ED1B33B23149}" type="sibTrans" cxnId="{E228A4EA-829A-4457-8D4B-C287EBA71C2B}">
      <dgm:prSet/>
      <dgm:spPr/>
      <dgm:t>
        <a:bodyPr/>
        <a:lstStyle/>
        <a:p>
          <a:endParaRPr lang="it-IT"/>
        </a:p>
      </dgm:t>
    </dgm:pt>
    <dgm:pt modelId="{897C33E4-4D46-4D26-9D38-8EA0A25C4A7C}">
      <dgm:prSet phldrT="[Testo]"/>
      <dgm:spPr/>
      <dgm:t>
        <a:bodyPr/>
        <a:lstStyle/>
        <a:p>
          <a:r>
            <a:rPr lang="it-IT" dirty="0"/>
            <a:t>Avvio di nuove attività agricole</a:t>
          </a:r>
        </a:p>
      </dgm:t>
    </dgm:pt>
    <dgm:pt modelId="{6C23A620-2A30-4650-AA38-7F5867CB31A3}" type="parTrans" cxnId="{DA1C4D6C-1F45-4E5A-8F4E-7323F63BC0CD}">
      <dgm:prSet/>
      <dgm:spPr/>
      <dgm:t>
        <a:bodyPr/>
        <a:lstStyle/>
        <a:p>
          <a:endParaRPr lang="it-IT"/>
        </a:p>
      </dgm:t>
    </dgm:pt>
    <dgm:pt modelId="{067E2C37-E232-4341-896C-ABF8898C7709}" type="sibTrans" cxnId="{DA1C4D6C-1F45-4E5A-8F4E-7323F63BC0CD}">
      <dgm:prSet/>
      <dgm:spPr/>
      <dgm:t>
        <a:bodyPr/>
        <a:lstStyle/>
        <a:p>
          <a:endParaRPr lang="it-IT"/>
        </a:p>
      </dgm:t>
    </dgm:pt>
    <dgm:pt modelId="{D2E90EB4-8314-48AF-837F-AD156BB2F2A5}">
      <dgm:prSet phldrT="[Testo]"/>
      <dgm:spPr/>
      <dgm:t>
        <a:bodyPr/>
        <a:lstStyle/>
        <a:p>
          <a:r>
            <a:rPr lang="it-IT" dirty="0"/>
            <a:t>Mercati di nicchia</a:t>
          </a:r>
        </a:p>
      </dgm:t>
    </dgm:pt>
    <dgm:pt modelId="{12D405B4-50B0-4AD6-B047-C3D8511E398C}" type="parTrans" cxnId="{3E671C3B-88DB-4B4B-A4C4-697C57B557CA}">
      <dgm:prSet/>
      <dgm:spPr/>
      <dgm:t>
        <a:bodyPr/>
        <a:lstStyle/>
        <a:p>
          <a:endParaRPr lang="it-IT"/>
        </a:p>
      </dgm:t>
    </dgm:pt>
    <dgm:pt modelId="{705F18D7-CE33-4519-A877-572BA1288514}" type="sibTrans" cxnId="{3E671C3B-88DB-4B4B-A4C4-697C57B557CA}">
      <dgm:prSet/>
      <dgm:spPr/>
      <dgm:t>
        <a:bodyPr/>
        <a:lstStyle/>
        <a:p>
          <a:endParaRPr lang="it-IT"/>
        </a:p>
      </dgm:t>
    </dgm:pt>
    <dgm:pt modelId="{12D88CFD-00D4-4E49-9F65-29F4EDA34D6D}" type="pres">
      <dgm:prSet presAssocID="{4060B565-0DC4-4073-9C39-4EF55A7507AF}" presName="Name0" presStyleCnt="0">
        <dgm:presLayoutVars>
          <dgm:dir/>
          <dgm:animLvl val="lvl"/>
          <dgm:resizeHandles val="exact"/>
        </dgm:presLayoutVars>
      </dgm:prSet>
      <dgm:spPr/>
    </dgm:pt>
    <dgm:pt modelId="{0ED87D6E-F337-448E-85DF-55F11DDED8A9}" type="pres">
      <dgm:prSet presAssocID="{59152BAE-33BF-45D3-8C12-C3D1BB974349}" presName="composite" presStyleCnt="0"/>
      <dgm:spPr/>
    </dgm:pt>
    <dgm:pt modelId="{043859E6-6736-4010-B314-68D143C0DB78}" type="pres">
      <dgm:prSet presAssocID="{59152BAE-33BF-45D3-8C12-C3D1BB97434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C6E8998-562E-4266-9316-AF4D67818F64}" type="pres">
      <dgm:prSet presAssocID="{59152BAE-33BF-45D3-8C12-C3D1BB974349}" presName="desTx" presStyleLbl="alignAccFollowNode1" presStyleIdx="0" presStyleCnt="3">
        <dgm:presLayoutVars>
          <dgm:bulletEnabled val="1"/>
        </dgm:presLayoutVars>
      </dgm:prSet>
      <dgm:spPr/>
    </dgm:pt>
    <dgm:pt modelId="{CC68CA47-EC7B-45CE-98B7-4DDE7FC55EC9}" type="pres">
      <dgm:prSet presAssocID="{E89CE89C-635F-4BDE-9324-DC3E8EA8EFC9}" presName="space" presStyleCnt="0"/>
      <dgm:spPr/>
    </dgm:pt>
    <dgm:pt modelId="{8D8373D8-7BD8-4935-BD49-3D0D76CC0159}" type="pres">
      <dgm:prSet presAssocID="{F16D2DA2-9976-4813-9284-58ACE634C5FD}" presName="composite" presStyleCnt="0"/>
      <dgm:spPr/>
    </dgm:pt>
    <dgm:pt modelId="{1F483E9E-DDE5-49FB-B0F2-2A21BC76D05E}" type="pres">
      <dgm:prSet presAssocID="{F16D2DA2-9976-4813-9284-58ACE634C5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10AE3A4-1005-4196-B065-633E020AFFEF}" type="pres">
      <dgm:prSet presAssocID="{F16D2DA2-9976-4813-9284-58ACE634C5FD}" presName="desTx" presStyleLbl="alignAccFollowNode1" presStyleIdx="1" presStyleCnt="3">
        <dgm:presLayoutVars>
          <dgm:bulletEnabled val="1"/>
        </dgm:presLayoutVars>
      </dgm:prSet>
      <dgm:spPr/>
    </dgm:pt>
    <dgm:pt modelId="{1C07FF7F-C5D9-4896-9A21-D7322D202BF4}" type="pres">
      <dgm:prSet presAssocID="{B8956E19-25DE-4058-8A63-7948A0C3469D}" presName="space" presStyleCnt="0"/>
      <dgm:spPr/>
    </dgm:pt>
    <dgm:pt modelId="{1E9E1C7F-A17B-4BEC-9EAE-6A855D8A2760}" type="pres">
      <dgm:prSet presAssocID="{9A62534C-60AA-4D6F-AE54-07A88402520E}" presName="composite" presStyleCnt="0"/>
      <dgm:spPr/>
    </dgm:pt>
    <dgm:pt modelId="{760F8BB5-0100-46DD-BF0E-89E2BFEFD7FE}" type="pres">
      <dgm:prSet presAssocID="{9A62534C-60AA-4D6F-AE54-07A88402520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BC2F46F-E4A4-40BB-A0D9-4AEFDC932288}" type="pres">
      <dgm:prSet presAssocID="{9A62534C-60AA-4D6F-AE54-07A88402520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86E9405-1B94-4785-8DBC-30ACC5172C2A}" type="presOf" srcId="{4060B565-0DC4-4073-9C39-4EF55A7507AF}" destId="{12D88CFD-00D4-4E49-9F65-29F4EDA34D6D}" srcOrd="0" destOrd="0" presId="urn:microsoft.com/office/officeart/2005/8/layout/hList1"/>
    <dgm:cxn modelId="{A4D23312-F880-4719-80F3-41787B71A110}" srcId="{F16D2DA2-9976-4813-9284-58ACE634C5FD}" destId="{C89B7376-A48C-4098-94CB-1895E76D3318}" srcOrd="0" destOrd="0" parTransId="{CC6D4D3C-D6EA-4EBD-B4FD-CAA189C5BCCA}" sibTransId="{912C2D3A-690A-4D48-A27E-42D4ED14ACA4}"/>
    <dgm:cxn modelId="{E7D8841E-CB59-4C00-ABC7-699C8844657C}" srcId="{59152BAE-33BF-45D3-8C12-C3D1BB974349}" destId="{C864B4F0-8F85-4D5B-B4A6-7E36F278AA28}" srcOrd="0" destOrd="0" parTransId="{7BE0AF28-28FD-4B30-A02D-9E2835346235}" sibTransId="{CC75417C-7D43-4BE7-80D3-0CCBEBBDE95D}"/>
    <dgm:cxn modelId="{3E671C3B-88DB-4B4B-A4C4-697C57B557CA}" srcId="{59152BAE-33BF-45D3-8C12-C3D1BB974349}" destId="{D2E90EB4-8314-48AF-837F-AD156BB2F2A5}" srcOrd="2" destOrd="0" parTransId="{12D405B4-50B0-4AD6-B047-C3D8511E398C}" sibTransId="{705F18D7-CE33-4519-A877-572BA1288514}"/>
    <dgm:cxn modelId="{BB344043-A326-4283-88FF-7298B2C3624F}" type="presOf" srcId="{F16D2DA2-9976-4813-9284-58ACE634C5FD}" destId="{1F483E9E-DDE5-49FB-B0F2-2A21BC76D05E}" srcOrd="0" destOrd="0" presId="urn:microsoft.com/office/officeart/2005/8/layout/hList1"/>
    <dgm:cxn modelId="{777D194E-1FF0-4827-B262-BD0270269883}" type="presOf" srcId="{59152BAE-33BF-45D3-8C12-C3D1BB974349}" destId="{043859E6-6736-4010-B314-68D143C0DB78}" srcOrd="0" destOrd="0" presId="urn:microsoft.com/office/officeart/2005/8/layout/hList1"/>
    <dgm:cxn modelId="{0D5DF964-A54B-4CA9-B14D-E800BF056EBD}" type="presOf" srcId="{3A5AEEBE-C21C-4FD8-8B6B-C9BB8058A2B9}" destId="{1C6E8998-562E-4266-9316-AF4D67818F64}" srcOrd="0" destOrd="1" presId="urn:microsoft.com/office/officeart/2005/8/layout/hList1"/>
    <dgm:cxn modelId="{1790A168-84A3-4064-BD6F-E204BEDE6349}" type="presOf" srcId="{C864B4F0-8F85-4D5B-B4A6-7E36F278AA28}" destId="{1C6E8998-562E-4266-9316-AF4D67818F64}" srcOrd="0" destOrd="0" presId="urn:microsoft.com/office/officeart/2005/8/layout/hList1"/>
    <dgm:cxn modelId="{DA1C4D6C-1F45-4E5A-8F4E-7323F63BC0CD}" srcId="{9A62534C-60AA-4D6F-AE54-07A88402520E}" destId="{897C33E4-4D46-4D26-9D38-8EA0A25C4A7C}" srcOrd="0" destOrd="0" parTransId="{6C23A620-2A30-4650-AA38-7F5867CB31A3}" sibTransId="{067E2C37-E232-4341-896C-ABF8898C7709}"/>
    <dgm:cxn modelId="{3210AD77-E51A-48AF-8AF0-B32871038163}" srcId="{4060B565-0DC4-4073-9C39-4EF55A7507AF}" destId="{F16D2DA2-9976-4813-9284-58ACE634C5FD}" srcOrd="1" destOrd="0" parTransId="{32380B6A-1779-40EC-BCF1-D80E6AE6C85B}" sibTransId="{B8956E19-25DE-4058-8A63-7948A0C3469D}"/>
    <dgm:cxn modelId="{57AF2089-843B-4A8B-9071-7CB33C2B2B80}" type="presOf" srcId="{D2E90EB4-8314-48AF-837F-AD156BB2F2A5}" destId="{1C6E8998-562E-4266-9316-AF4D67818F64}" srcOrd="0" destOrd="2" presId="urn:microsoft.com/office/officeart/2005/8/layout/hList1"/>
    <dgm:cxn modelId="{482ABB9B-CFC4-4A74-B6DD-3B03B03C0110}" srcId="{59152BAE-33BF-45D3-8C12-C3D1BB974349}" destId="{3A5AEEBE-C21C-4FD8-8B6B-C9BB8058A2B9}" srcOrd="1" destOrd="0" parTransId="{CF06D9D5-8129-4670-A4A0-B9176A2846DE}" sibTransId="{88895471-96C6-40F6-8BE5-F84450DAD6A3}"/>
    <dgm:cxn modelId="{202840B4-9DCB-49E1-B4B8-598382350068}" type="presOf" srcId="{C89B7376-A48C-4098-94CB-1895E76D3318}" destId="{F10AE3A4-1005-4196-B065-633E020AFFEF}" srcOrd="0" destOrd="0" presId="urn:microsoft.com/office/officeart/2005/8/layout/hList1"/>
    <dgm:cxn modelId="{BA8DC1D3-5545-4A0F-BB59-CB903ECD201D}" srcId="{4060B565-0DC4-4073-9C39-4EF55A7507AF}" destId="{59152BAE-33BF-45D3-8C12-C3D1BB974349}" srcOrd="0" destOrd="0" parTransId="{C5336A93-62DA-4211-BC97-24FECC737E61}" sibTransId="{E89CE89C-635F-4BDE-9324-DC3E8EA8EFC9}"/>
    <dgm:cxn modelId="{5C7551E4-EB1D-48BC-B076-B598EA6AFE2F}" type="presOf" srcId="{9A62534C-60AA-4D6F-AE54-07A88402520E}" destId="{760F8BB5-0100-46DD-BF0E-89E2BFEFD7FE}" srcOrd="0" destOrd="0" presId="urn:microsoft.com/office/officeart/2005/8/layout/hList1"/>
    <dgm:cxn modelId="{E228A4EA-829A-4457-8D4B-C287EBA71C2B}" srcId="{4060B565-0DC4-4073-9C39-4EF55A7507AF}" destId="{9A62534C-60AA-4D6F-AE54-07A88402520E}" srcOrd="2" destOrd="0" parTransId="{74B8D28E-961C-4FD4-8053-C01FBFE3133D}" sibTransId="{5D92585D-46AF-4554-97C4-ED1B33B23149}"/>
    <dgm:cxn modelId="{64D3ACEE-B8D9-410E-ADBA-F40616888CC3}" type="presOf" srcId="{897C33E4-4D46-4D26-9D38-8EA0A25C4A7C}" destId="{9BC2F46F-E4A4-40BB-A0D9-4AEFDC932288}" srcOrd="0" destOrd="0" presId="urn:microsoft.com/office/officeart/2005/8/layout/hList1"/>
    <dgm:cxn modelId="{C3460D79-41F3-4EBC-AD88-208FAACCEAC0}" type="presParOf" srcId="{12D88CFD-00D4-4E49-9F65-29F4EDA34D6D}" destId="{0ED87D6E-F337-448E-85DF-55F11DDED8A9}" srcOrd="0" destOrd="0" presId="urn:microsoft.com/office/officeart/2005/8/layout/hList1"/>
    <dgm:cxn modelId="{B420EB06-09B1-4DA2-99B7-9819845B5A61}" type="presParOf" srcId="{0ED87D6E-F337-448E-85DF-55F11DDED8A9}" destId="{043859E6-6736-4010-B314-68D143C0DB78}" srcOrd="0" destOrd="0" presId="urn:microsoft.com/office/officeart/2005/8/layout/hList1"/>
    <dgm:cxn modelId="{C1076FBD-495E-4C74-8F18-4F94EF70C85E}" type="presParOf" srcId="{0ED87D6E-F337-448E-85DF-55F11DDED8A9}" destId="{1C6E8998-562E-4266-9316-AF4D67818F64}" srcOrd="1" destOrd="0" presId="urn:microsoft.com/office/officeart/2005/8/layout/hList1"/>
    <dgm:cxn modelId="{7E9512C2-4695-4343-8504-9AED5FD2A411}" type="presParOf" srcId="{12D88CFD-00D4-4E49-9F65-29F4EDA34D6D}" destId="{CC68CA47-EC7B-45CE-98B7-4DDE7FC55EC9}" srcOrd="1" destOrd="0" presId="urn:microsoft.com/office/officeart/2005/8/layout/hList1"/>
    <dgm:cxn modelId="{7A135F70-0ECD-490D-AD2A-AA269BE34AB9}" type="presParOf" srcId="{12D88CFD-00D4-4E49-9F65-29F4EDA34D6D}" destId="{8D8373D8-7BD8-4935-BD49-3D0D76CC0159}" srcOrd="2" destOrd="0" presId="urn:microsoft.com/office/officeart/2005/8/layout/hList1"/>
    <dgm:cxn modelId="{729275DE-9459-4603-AFF1-0E7D408B9293}" type="presParOf" srcId="{8D8373D8-7BD8-4935-BD49-3D0D76CC0159}" destId="{1F483E9E-DDE5-49FB-B0F2-2A21BC76D05E}" srcOrd="0" destOrd="0" presId="urn:microsoft.com/office/officeart/2005/8/layout/hList1"/>
    <dgm:cxn modelId="{12A865EB-BE6D-4B97-A51C-0D77285384C2}" type="presParOf" srcId="{8D8373D8-7BD8-4935-BD49-3D0D76CC0159}" destId="{F10AE3A4-1005-4196-B065-633E020AFFEF}" srcOrd="1" destOrd="0" presId="urn:microsoft.com/office/officeart/2005/8/layout/hList1"/>
    <dgm:cxn modelId="{0F885D58-4AF2-497C-8A45-C54B738FEE93}" type="presParOf" srcId="{12D88CFD-00D4-4E49-9F65-29F4EDA34D6D}" destId="{1C07FF7F-C5D9-4896-9A21-D7322D202BF4}" srcOrd="3" destOrd="0" presId="urn:microsoft.com/office/officeart/2005/8/layout/hList1"/>
    <dgm:cxn modelId="{4C3F86CB-816F-4F5B-BC0D-84085D615558}" type="presParOf" srcId="{12D88CFD-00D4-4E49-9F65-29F4EDA34D6D}" destId="{1E9E1C7F-A17B-4BEC-9EAE-6A855D8A2760}" srcOrd="4" destOrd="0" presId="urn:microsoft.com/office/officeart/2005/8/layout/hList1"/>
    <dgm:cxn modelId="{36AD1A6C-C1E3-4D20-8852-49102A1C2CAC}" type="presParOf" srcId="{1E9E1C7F-A17B-4BEC-9EAE-6A855D8A2760}" destId="{760F8BB5-0100-46DD-BF0E-89E2BFEFD7FE}" srcOrd="0" destOrd="0" presId="urn:microsoft.com/office/officeart/2005/8/layout/hList1"/>
    <dgm:cxn modelId="{D8B79179-0B34-4A80-92CA-CC8C90D9178B}" type="presParOf" srcId="{1E9E1C7F-A17B-4BEC-9EAE-6A855D8A2760}" destId="{9BC2F46F-E4A4-40BB-A0D9-4AEFDC9322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C0A4F-58E9-4807-B057-1011ABCB8EAD}" type="doc">
      <dgm:prSet loTypeId="urn:microsoft.com/office/officeart/2005/8/layout/arrow2" loCatId="process" qsTypeId="urn:microsoft.com/office/officeart/2005/8/quickstyle/3d6" qsCatId="3D" csTypeId="urn:microsoft.com/office/officeart/2005/8/colors/accent1_2" csCatId="accent1" phldr="1"/>
      <dgm:spPr/>
    </dgm:pt>
    <dgm:pt modelId="{90360B54-BE5E-458E-82F1-7B54D9A654E3}">
      <dgm:prSet phldrT="[Testo]" custT="1"/>
      <dgm:spPr/>
      <dgm:t>
        <a:bodyPr/>
        <a:lstStyle/>
        <a:p>
          <a:r>
            <a:rPr lang="it-IT" sz="2000" b="1" dirty="0"/>
            <a:t>1 - Accessorietà</a:t>
          </a:r>
        </a:p>
      </dgm:t>
    </dgm:pt>
    <dgm:pt modelId="{0AEB1E0B-E1ED-4905-9F81-9D521B43B8D8}" type="parTrans" cxnId="{97B2A434-725C-4245-BF5A-EC5B7CA14C59}">
      <dgm:prSet/>
      <dgm:spPr/>
      <dgm:t>
        <a:bodyPr/>
        <a:lstStyle/>
        <a:p>
          <a:endParaRPr lang="it-IT" sz="2000" b="1"/>
        </a:p>
      </dgm:t>
    </dgm:pt>
    <dgm:pt modelId="{38FED732-B6F9-44CD-8E2E-2FF12442F854}" type="sibTrans" cxnId="{97B2A434-725C-4245-BF5A-EC5B7CA14C59}">
      <dgm:prSet/>
      <dgm:spPr/>
      <dgm:t>
        <a:bodyPr/>
        <a:lstStyle/>
        <a:p>
          <a:endParaRPr lang="it-IT" sz="2000" b="1"/>
        </a:p>
      </dgm:t>
    </dgm:pt>
    <dgm:pt modelId="{2A888C63-BC1A-4820-B259-ABC1865B292C}">
      <dgm:prSet phldrT="[Testo]" custT="1"/>
      <dgm:spPr/>
      <dgm:t>
        <a:bodyPr/>
        <a:lstStyle/>
        <a:p>
          <a:r>
            <a:rPr lang="it-IT" sz="2000" b="1" dirty="0"/>
            <a:t>2 – Amplia-mento</a:t>
          </a:r>
        </a:p>
      </dgm:t>
    </dgm:pt>
    <dgm:pt modelId="{66D8BD33-F404-4495-B73F-4E853CB89117}" type="parTrans" cxnId="{A8FFDB75-2A2A-4D36-8124-535FF27A738A}">
      <dgm:prSet/>
      <dgm:spPr/>
      <dgm:t>
        <a:bodyPr/>
        <a:lstStyle/>
        <a:p>
          <a:endParaRPr lang="it-IT" sz="2000" b="1"/>
        </a:p>
      </dgm:t>
    </dgm:pt>
    <dgm:pt modelId="{8D9F7455-4CB8-43DF-B8D2-3E2705414022}" type="sibTrans" cxnId="{A8FFDB75-2A2A-4D36-8124-535FF27A738A}">
      <dgm:prSet/>
      <dgm:spPr/>
      <dgm:t>
        <a:bodyPr/>
        <a:lstStyle/>
        <a:p>
          <a:endParaRPr lang="it-IT" sz="2000" b="1"/>
        </a:p>
      </dgm:t>
    </dgm:pt>
    <dgm:pt modelId="{A0D72D15-ED4B-41B8-9E77-E56D11F56244}">
      <dgm:prSet phldrT="[Testo]" custT="1"/>
      <dgm:spPr/>
      <dgm:t>
        <a:bodyPr/>
        <a:lstStyle/>
        <a:p>
          <a:pPr marL="0" indent="0" defTabSz="1254125"/>
          <a:r>
            <a:rPr lang="it-IT" sz="2000" b="1" dirty="0"/>
            <a:t>3 - Riposiziona-mento</a:t>
          </a:r>
        </a:p>
      </dgm:t>
    </dgm:pt>
    <dgm:pt modelId="{9AB4D2E6-285E-4602-9404-663CA48DE346}" type="parTrans" cxnId="{6416382F-3E41-449E-83F1-8447BCC5C434}">
      <dgm:prSet/>
      <dgm:spPr/>
      <dgm:t>
        <a:bodyPr/>
        <a:lstStyle/>
        <a:p>
          <a:endParaRPr lang="it-IT" sz="2000" b="1"/>
        </a:p>
      </dgm:t>
    </dgm:pt>
    <dgm:pt modelId="{27015DF5-C49F-4752-95FD-E805BE21A384}" type="sibTrans" cxnId="{6416382F-3E41-449E-83F1-8447BCC5C434}">
      <dgm:prSet/>
      <dgm:spPr/>
      <dgm:t>
        <a:bodyPr/>
        <a:lstStyle/>
        <a:p>
          <a:endParaRPr lang="it-IT" sz="2000" b="1"/>
        </a:p>
      </dgm:t>
    </dgm:pt>
    <dgm:pt modelId="{C261A423-DCC5-4D7E-9F01-5840EEC72E7B}">
      <dgm:prSet custT="1"/>
      <dgm:spPr/>
      <dgm:t>
        <a:bodyPr/>
        <a:lstStyle/>
        <a:p>
          <a:r>
            <a:rPr lang="it-IT" sz="2000" b="1" dirty="0"/>
            <a:t>0 - Rifiuto</a:t>
          </a:r>
        </a:p>
      </dgm:t>
    </dgm:pt>
    <dgm:pt modelId="{22284C09-BC90-42AC-95EC-4EBFE5832EF1}" type="parTrans" cxnId="{38F48602-0989-4AEF-B073-DD845BE59DE8}">
      <dgm:prSet/>
      <dgm:spPr/>
      <dgm:t>
        <a:bodyPr/>
        <a:lstStyle/>
        <a:p>
          <a:endParaRPr lang="it-IT" sz="2000" b="1"/>
        </a:p>
      </dgm:t>
    </dgm:pt>
    <dgm:pt modelId="{97CE155C-EB70-4E52-893B-C5CDFB6E906D}" type="sibTrans" cxnId="{38F48602-0989-4AEF-B073-DD845BE59DE8}">
      <dgm:prSet/>
      <dgm:spPr/>
      <dgm:t>
        <a:bodyPr/>
        <a:lstStyle/>
        <a:p>
          <a:endParaRPr lang="it-IT" sz="2000" b="1"/>
        </a:p>
      </dgm:t>
    </dgm:pt>
    <dgm:pt modelId="{8E924F28-E574-45AC-BD48-1081F4BBEA54}" type="pres">
      <dgm:prSet presAssocID="{FBDC0A4F-58E9-4807-B057-1011ABCB8EAD}" presName="arrowDiagram" presStyleCnt="0">
        <dgm:presLayoutVars>
          <dgm:chMax val="5"/>
          <dgm:dir/>
          <dgm:resizeHandles val="exact"/>
        </dgm:presLayoutVars>
      </dgm:prSet>
      <dgm:spPr/>
    </dgm:pt>
    <dgm:pt modelId="{5BF7838F-EB87-40D8-A62D-73960A6EE5C3}" type="pres">
      <dgm:prSet presAssocID="{FBDC0A4F-58E9-4807-B057-1011ABCB8EAD}" presName="arrow" presStyleLbl="bgShp" presStyleIdx="0" presStyleCnt="1"/>
      <dgm:spPr/>
    </dgm:pt>
    <dgm:pt modelId="{549B235B-FFE4-4AEE-9781-F847D2B4F6C8}" type="pres">
      <dgm:prSet presAssocID="{FBDC0A4F-58E9-4807-B057-1011ABCB8EAD}" presName="arrowDiagram4" presStyleCnt="0"/>
      <dgm:spPr/>
    </dgm:pt>
    <dgm:pt modelId="{BB06CAD0-FC2E-4A33-A8A2-888D79BBDBE1}" type="pres">
      <dgm:prSet presAssocID="{C261A423-DCC5-4D7E-9F01-5840EEC72E7B}" presName="bullet4a" presStyleLbl="node1" presStyleIdx="0" presStyleCnt="4"/>
      <dgm:spPr/>
    </dgm:pt>
    <dgm:pt modelId="{CC0CAD7E-A603-4902-9074-E5AB8E3D3B30}" type="pres">
      <dgm:prSet presAssocID="{C261A423-DCC5-4D7E-9F01-5840EEC72E7B}" presName="textBox4a" presStyleLbl="revTx" presStyleIdx="0" presStyleCnt="4">
        <dgm:presLayoutVars>
          <dgm:bulletEnabled val="1"/>
        </dgm:presLayoutVars>
      </dgm:prSet>
      <dgm:spPr/>
    </dgm:pt>
    <dgm:pt modelId="{F21630EB-29AF-46FA-BB59-B00410EDC5BA}" type="pres">
      <dgm:prSet presAssocID="{90360B54-BE5E-458E-82F1-7B54D9A654E3}" presName="bullet4b" presStyleLbl="node1" presStyleIdx="1" presStyleCnt="4"/>
      <dgm:spPr/>
    </dgm:pt>
    <dgm:pt modelId="{8798A867-341F-4628-8B8E-7F0C05030B65}" type="pres">
      <dgm:prSet presAssocID="{90360B54-BE5E-458E-82F1-7B54D9A654E3}" presName="textBox4b" presStyleLbl="revTx" presStyleIdx="1" presStyleCnt="4">
        <dgm:presLayoutVars>
          <dgm:bulletEnabled val="1"/>
        </dgm:presLayoutVars>
      </dgm:prSet>
      <dgm:spPr/>
    </dgm:pt>
    <dgm:pt modelId="{E6573766-CDEA-41D9-80CA-1C77E765C267}" type="pres">
      <dgm:prSet presAssocID="{2A888C63-BC1A-4820-B259-ABC1865B292C}" presName="bullet4c" presStyleLbl="node1" presStyleIdx="2" presStyleCnt="4"/>
      <dgm:spPr/>
    </dgm:pt>
    <dgm:pt modelId="{90EC93CB-ED9E-43D0-938D-35DAF9386071}" type="pres">
      <dgm:prSet presAssocID="{2A888C63-BC1A-4820-B259-ABC1865B292C}" presName="textBox4c" presStyleLbl="revTx" presStyleIdx="2" presStyleCnt="4">
        <dgm:presLayoutVars>
          <dgm:bulletEnabled val="1"/>
        </dgm:presLayoutVars>
      </dgm:prSet>
      <dgm:spPr/>
    </dgm:pt>
    <dgm:pt modelId="{88492FC1-2954-463B-B06A-C7509A055755}" type="pres">
      <dgm:prSet presAssocID="{A0D72D15-ED4B-41B8-9E77-E56D11F56244}" presName="bullet4d" presStyleLbl="node1" presStyleIdx="3" presStyleCnt="4"/>
      <dgm:spPr/>
    </dgm:pt>
    <dgm:pt modelId="{ED368E21-8CC6-406E-A37E-16CD1925AE9A}" type="pres">
      <dgm:prSet presAssocID="{A0D72D15-ED4B-41B8-9E77-E56D11F56244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38F48602-0989-4AEF-B073-DD845BE59DE8}" srcId="{FBDC0A4F-58E9-4807-B057-1011ABCB8EAD}" destId="{C261A423-DCC5-4D7E-9F01-5840EEC72E7B}" srcOrd="0" destOrd="0" parTransId="{22284C09-BC90-42AC-95EC-4EBFE5832EF1}" sibTransId="{97CE155C-EB70-4E52-893B-C5CDFB6E906D}"/>
    <dgm:cxn modelId="{7902801C-3A4E-413B-AB74-3EE409D91444}" type="presOf" srcId="{C261A423-DCC5-4D7E-9F01-5840EEC72E7B}" destId="{CC0CAD7E-A603-4902-9074-E5AB8E3D3B30}" srcOrd="0" destOrd="0" presId="urn:microsoft.com/office/officeart/2005/8/layout/arrow2"/>
    <dgm:cxn modelId="{6416382F-3E41-449E-83F1-8447BCC5C434}" srcId="{FBDC0A4F-58E9-4807-B057-1011ABCB8EAD}" destId="{A0D72D15-ED4B-41B8-9E77-E56D11F56244}" srcOrd="3" destOrd="0" parTransId="{9AB4D2E6-285E-4602-9404-663CA48DE346}" sibTransId="{27015DF5-C49F-4752-95FD-E805BE21A384}"/>
    <dgm:cxn modelId="{B60A8C34-98CC-4B5D-BBC6-3E78E8C00BD1}" type="presOf" srcId="{FBDC0A4F-58E9-4807-B057-1011ABCB8EAD}" destId="{8E924F28-E574-45AC-BD48-1081F4BBEA54}" srcOrd="0" destOrd="0" presId="urn:microsoft.com/office/officeart/2005/8/layout/arrow2"/>
    <dgm:cxn modelId="{97B2A434-725C-4245-BF5A-EC5B7CA14C59}" srcId="{FBDC0A4F-58E9-4807-B057-1011ABCB8EAD}" destId="{90360B54-BE5E-458E-82F1-7B54D9A654E3}" srcOrd="1" destOrd="0" parTransId="{0AEB1E0B-E1ED-4905-9F81-9D521B43B8D8}" sibTransId="{38FED732-B6F9-44CD-8E2E-2FF12442F854}"/>
    <dgm:cxn modelId="{0C9CFB3F-5438-4A83-AD46-4B094D31060A}" type="presOf" srcId="{A0D72D15-ED4B-41B8-9E77-E56D11F56244}" destId="{ED368E21-8CC6-406E-A37E-16CD1925AE9A}" srcOrd="0" destOrd="0" presId="urn:microsoft.com/office/officeart/2005/8/layout/arrow2"/>
    <dgm:cxn modelId="{F4AC5964-37DB-479A-A56A-39AC6EBB796B}" type="presOf" srcId="{90360B54-BE5E-458E-82F1-7B54D9A654E3}" destId="{8798A867-341F-4628-8B8E-7F0C05030B65}" srcOrd="0" destOrd="0" presId="urn:microsoft.com/office/officeart/2005/8/layout/arrow2"/>
    <dgm:cxn modelId="{A8FFDB75-2A2A-4D36-8124-535FF27A738A}" srcId="{FBDC0A4F-58E9-4807-B057-1011ABCB8EAD}" destId="{2A888C63-BC1A-4820-B259-ABC1865B292C}" srcOrd="2" destOrd="0" parTransId="{66D8BD33-F404-4495-B73F-4E853CB89117}" sibTransId="{8D9F7455-4CB8-43DF-B8D2-3E2705414022}"/>
    <dgm:cxn modelId="{9AC958F2-38D4-4A3F-92D4-A170998E4370}" type="presOf" srcId="{2A888C63-BC1A-4820-B259-ABC1865B292C}" destId="{90EC93CB-ED9E-43D0-938D-35DAF9386071}" srcOrd="0" destOrd="0" presId="urn:microsoft.com/office/officeart/2005/8/layout/arrow2"/>
    <dgm:cxn modelId="{CBA88F7F-1AA7-41A8-A1E7-69BCCB83F812}" type="presParOf" srcId="{8E924F28-E574-45AC-BD48-1081F4BBEA54}" destId="{5BF7838F-EB87-40D8-A62D-73960A6EE5C3}" srcOrd="0" destOrd="0" presId="urn:microsoft.com/office/officeart/2005/8/layout/arrow2"/>
    <dgm:cxn modelId="{A55E5B55-86C6-4C4F-A983-985B42B15C5D}" type="presParOf" srcId="{8E924F28-E574-45AC-BD48-1081F4BBEA54}" destId="{549B235B-FFE4-4AEE-9781-F847D2B4F6C8}" srcOrd="1" destOrd="0" presId="urn:microsoft.com/office/officeart/2005/8/layout/arrow2"/>
    <dgm:cxn modelId="{BE899D8E-3B27-4E54-BEFA-DCF0012BEBDC}" type="presParOf" srcId="{549B235B-FFE4-4AEE-9781-F847D2B4F6C8}" destId="{BB06CAD0-FC2E-4A33-A8A2-888D79BBDBE1}" srcOrd="0" destOrd="0" presId="urn:microsoft.com/office/officeart/2005/8/layout/arrow2"/>
    <dgm:cxn modelId="{F11642F2-4F19-4C46-972E-CE6C54EB7B0F}" type="presParOf" srcId="{549B235B-FFE4-4AEE-9781-F847D2B4F6C8}" destId="{CC0CAD7E-A603-4902-9074-E5AB8E3D3B30}" srcOrd="1" destOrd="0" presId="urn:microsoft.com/office/officeart/2005/8/layout/arrow2"/>
    <dgm:cxn modelId="{7501755F-1345-4BF8-B6D1-7B826937413C}" type="presParOf" srcId="{549B235B-FFE4-4AEE-9781-F847D2B4F6C8}" destId="{F21630EB-29AF-46FA-BB59-B00410EDC5BA}" srcOrd="2" destOrd="0" presId="urn:microsoft.com/office/officeart/2005/8/layout/arrow2"/>
    <dgm:cxn modelId="{70AD82E2-8641-410A-9B07-0C012EBBF8AC}" type="presParOf" srcId="{549B235B-FFE4-4AEE-9781-F847D2B4F6C8}" destId="{8798A867-341F-4628-8B8E-7F0C05030B65}" srcOrd="3" destOrd="0" presId="urn:microsoft.com/office/officeart/2005/8/layout/arrow2"/>
    <dgm:cxn modelId="{30C460CA-D476-42A5-8A97-DE957CFFE8AB}" type="presParOf" srcId="{549B235B-FFE4-4AEE-9781-F847D2B4F6C8}" destId="{E6573766-CDEA-41D9-80CA-1C77E765C267}" srcOrd="4" destOrd="0" presId="urn:microsoft.com/office/officeart/2005/8/layout/arrow2"/>
    <dgm:cxn modelId="{CFBEBCA9-F607-4689-828E-23E22BDB3DE7}" type="presParOf" srcId="{549B235B-FFE4-4AEE-9781-F847D2B4F6C8}" destId="{90EC93CB-ED9E-43D0-938D-35DAF9386071}" srcOrd="5" destOrd="0" presId="urn:microsoft.com/office/officeart/2005/8/layout/arrow2"/>
    <dgm:cxn modelId="{61AE00F2-2F5B-408A-886B-DBE34052D56A}" type="presParOf" srcId="{549B235B-FFE4-4AEE-9781-F847D2B4F6C8}" destId="{88492FC1-2954-463B-B06A-C7509A055755}" srcOrd="6" destOrd="0" presId="urn:microsoft.com/office/officeart/2005/8/layout/arrow2"/>
    <dgm:cxn modelId="{DD9294E3-641D-448F-89F2-747797595817}" type="presParOf" srcId="{549B235B-FFE4-4AEE-9781-F847D2B4F6C8}" destId="{ED368E21-8CC6-406E-A37E-16CD1925AE9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96A923-6F4B-451C-902F-A312D2F05BE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91D710F-A5D7-433D-A092-7EDB92EE0245}">
      <dgm:prSet phldrT="[Testo]" custT="1"/>
      <dgm:spPr/>
      <dgm:t>
        <a:bodyPr/>
        <a:lstStyle/>
        <a:p>
          <a:r>
            <a:rPr lang="it-IT" sz="1800" b="1" dirty="0"/>
            <a:t>Ricerca</a:t>
          </a:r>
        </a:p>
      </dgm:t>
    </dgm:pt>
    <dgm:pt modelId="{36809CF9-DC4D-4598-B498-4D64100B37E0}" type="parTrans" cxnId="{BF2433A6-9DBD-4AA9-95F7-598859E66072}">
      <dgm:prSet/>
      <dgm:spPr/>
      <dgm:t>
        <a:bodyPr/>
        <a:lstStyle/>
        <a:p>
          <a:endParaRPr lang="it-IT" sz="1800" b="1"/>
        </a:p>
      </dgm:t>
    </dgm:pt>
    <dgm:pt modelId="{32E4AAF5-A93C-45AE-B79B-217C818A0828}" type="sibTrans" cxnId="{BF2433A6-9DBD-4AA9-95F7-598859E66072}">
      <dgm:prSet/>
      <dgm:spPr/>
      <dgm:t>
        <a:bodyPr/>
        <a:lstStyle/>
        <a:p>
          <a:endParaRPr lang="it-IT" sz="1800" b="1"/>
        </a:p>
      </dgm:t>
    </dgm:pt>
    <dgm:pt modelId="{0D1B3B85-1096-4135-9505-BB873A26859A}">
      <dgm:prSet phldrT="[Testo]" custT="1"/>
      <dgm:spPr/>
      <dgm:t>
        <a:bodyPr/>
        <a:lstStyle/>
        <a:p>
          <a:r>
            <a:rPr lang="it-IT" sz="1800" b="1" dirty="0"/>
            <a:t>Coinvolgimento</a:t>
          </a:r>
        </a:p>
      </dgm:t>
    </dgm:pt>
    <dgm:pt modelId="{E3170B35-89FF-456D-8968-CCDC8E3F6FC5}" type="parTrans" cxnId="{9B4BCA86-C834-43D2-8F7C-AEAB165653E8}">
      <dgm:prSet/>
      <dgm:spPr/>
      <dgm:t>
        <a:bodyPr/>
        <a:lstStyle/>
        <a:p>
          <a:endParaRPr lang="it-IT" sz="1800" b="1"/>
        </a:p>
      </dgm:t>
    </dgm:pt>
    <dgm:pt modelId="{82BE4BF9-4D14-4568-9AAF-F7D80D0A35D6}" type="sibTrans" cxnId="{9B4BCA86-C834-43D2-8F7C-AEAB165653E8}">
      <dgm:prSet/>
      <dgm:spPr/>
      <dgm:t>
        <a:bodyPr/>
        <a:lstStyle/>
        <a:p>
          <a:endParaRPr lang="it-IT" sz="1800" b="1"/>
        </a:p>
      </dgm:t>
    </dgm:pt>
    <dgm:pt modelId="{89CDFFAC-A2A3-4519-A65F-D2E88882D4AD}">
      <dgm:prSet phldrT="[Testo]" custT="1"/>
      <dgm:spPr/>
      <dgm:t>
        <a:bodyPr/>
        <a:lstStyle/>
        <a:p>
          <a:r>
            <a:rPr lang="it-IT" sz="1800" b="1" dirty="0"/>
            <a:t>Consolidamento</a:t>
          </a:r>
        </a:p>
      </dgm:t>
    </dgm:pt>
    <dgm:pt modelId="{8450EB3B-4DAE-418D-8C3E-37CF767BBA10}" type="parTrans" cxnId="{54A75CFA-669D-486A-AC3B-E1A1E766FAD9}">
      <dgm:prSet/>
      <dgm:spPr/>
      <dgm:t>
        <a:bodyPr/>
        <a:lstStyle/>
        <a:p>
          <a:endParaRPr lang="it-IT" sz="1800" b="1"/>
        </a:p>
      </dgm:t>
    </dgm:pt>
    <dgm:pt modelId="{36D88F64-FB74-4D2B-A4E6-79D9927DC769}" type="sibTrans" cxnId="{54A75CFA-669D-486A-AC3B-E1A1E766FAD9}">
      <dgm:prSet/>
      <dgm:spPr/>
      <dgm:t>
        <a:bodyPr/>
        <a:lstStyle/>
        <a:p>
          <a:endParaRPr lang="it-IT" sz="1800" b="1"/>
        </a:p>
      </dgm:t>
    </dgm:pt>
    <dgm:pt modelId="{F1284267-3A0C-4A82-ABC6-26368AF78123}">
      <dgm:prSet phldrT="[Testo]" custT="1"/>
      <dgm:spPr/>
      <dgm:t>
        <a:bodyPr/>
        <a:lstStyle/>
        <a:p>
          <a:r>
            <a:rPr lang="it-IT" sz="1800" b="1" dirty="0"/>
            <a:t>Stagnazione</a:t>
          </a:r>
        </a:p>
      </dgm:t>
    </dgm:pt>
    <dgm:pt modelId="{AEC3D80F-76BA-43CA-9DE9-3642FE098169}" type="parTrans" cxnId="{19C86466-0E73-4EF6-8CF2-03B54DBA6D35}">
      <dgm:prSet/>
      <dgm:spPr/>
      <dgm:t>
        <a:bodyPr/>
        <a:lstStyle/>
        <a:p>
          <a:endParaRPr lang="it-IT" sz="1800" b="1"/>
        </a:p>
      </dgm:t>
    </dgm:pt>
    <dgm:pt modelId="{04F3DEBA-E1F8-4B25-BE4B-DC657D6AF6AE}" type="sibTrans" cxnId="{19C86466-0E73-4EF6-8CF2-03B54DBA6D35}">
      <dgm:prSet/>
      <dgm:spPr/>
      <dgm:t>
        <a:bodyPr/>
        <a:lstStyle/>
        <a:p>
          <a:endParaRPr lang="it-IT" sz="1800" b="1"/>
        </a:p>
      </dgm:t>
    </dgm:pt>
    <dgm:pt modelId="{161FD49E-A19E-4A2A-AB37-4EBE9C0B462C}">
      <dgm:prSet phldrT="[Testo]" custT="1"/>
      <dgm:spPr/>
      <dgm:t>
        <a:bodyPr/>
        <a:lstStyle/>
        <a:p>
          <a:r>
            <a:rPr lang="it-IT" sz="1800" b="1" dirty="0"/>
            <a:t>Post-stagnazione</a:t>
          </a:r>
        </a:p>
      </dgm:t>
    </dgm:pt>
    <dgm:pt modelId="{8DBA1522-1BDF-40EB-AB73-042BF61BD6A2}" type="parTrans" cxnId="{F8C0EC43-7178-4A5C-BAE9-77FA24B3D304}">
      <dgm:prSet/>
      <dgm:spPr/>
      <dgm:t>
        <a:bodyPr/>
        <a:lstStyle/>
        <a:p>
          <a:endParaRPr lang="it-IT" sz="1800" b="1"/>
        </a:p>
      </dgm:t>
    </dgm:pt>
    <dgm:pt modelId="{87F51C6C-91A5-4EFF-8D53-4C670600E92B}" type="sibTrans" cxnId="{F8C0EC43-7178-4A5C-BAE9-77FA24B3D304}">
      <dgm:prSet/>
      <dgm:spPr/>
      <dgm:t>
        <a:bodyPr/>
        <a:lstStyle/>
        <a:p>
          <a:endParaRPr lang="it-IT" sz="1800" b="1"/>
        </a:p>
      </dgm:t>
    </dgm:pt>
    <dgm:pt modelId="{66CD3482-AB8F-4EEF-9E91-B8706F727BC8}">
      <dgm:prSet custT="1"/>
      <dgm:spPr>
        <a:solidFill>
          <a:srgbClr val="00B0F0"/>
        </a:solidFill>
      </dgm:spPr>
      <dgm:t>
        <a:bodyPr/>
        <a:lstStyle/>
        <a:p>
          <a:r>
            <a:rPr lang="it-IT" sz="1800" b="1" dirty="0"/>
            <a:t>Stabilizzazione/</a:t>
          </a:r>
        </a:p>
        <a:p>
          <a:r>
            <a:rPr lang="it-IT" sz="1800" b="1" dirty="0"/>
            <a:t>Rilancio/Declino</a:t>
          </a:r>
        </a:p>
      </dgm:t>
    </dgm:pt>
    <dgm:pt modelId="{665AADEF-2BA2-4F2D-A73A-475603200A2D}" type="parTrans" cxnId="{08845AC7-4432-414F-AEB0-ECE524053C36}">
      <dgm:prSet/>
      <dgm:spPr/>
      <dgm:t>
        <a:bodyPr/>
        <a:lstStyle/>
        <a:p>
          <a:endParaRPr lang="it-IT" sz="1800" b="1"/>
        </a:p>
      </dgm:t>
    </dgm:pt>
    <dgm:pt modelId="{3F098D2D-ED28-4DFD-AC2C-6496CA83320D}" type="sibTrans" cxnId="{08845AC7-4432-414F-AEB0-ECE524053C36}">
      <dgm:prSet/>
      <dgm:spPr/>
      <dgm:t>
        <a:bodyPr/>
        <a:lstStyle/>
        <a:p>
          <a:endParaRPr lang="it-IT" sz="1800" b="1"/>
        </a:p>
      </dgm:t>
    </dgm:pt>
    <dgm:pt modelId="{549F2C3E-7169-49B7-9395-804F2DBED981}" type="pres">
      <dgm:prSet presAssocID="{8C96A923-6F4B-451C-902F-A312D2F05BE0}" presName="Name0" presStyleCnt="0">
        <dgm:presLayoutVars>
          <dgm:dir/>
          <dgm:resizeHandles val="exact"/>
        </dgm:presLayoutVars>
      </dgm:prSet>
      <dgm:spPr/>
    </dgm:pt>
    <dgm:pt modelId="{AF2D76FD-62F8-4B22-A754-5DC888ECD760}" type="pres">
      <dgm:prSet presAssocID="{8C96A923-6F4B-451C-902F-A312D2F05BE0}" presName="cycle" presStyleCnt="0"/>
      <dgm:spPr/>
    </dgm:pt>
    <dgm:pt modelId="{64062C41-D6F0-4DC6-ABD4-CCA39AED6C95}" type="pres">
      <dgm:prSet presAssocID="{291D710F-A5D7-433D-A092-7EDB92EE0245}" presName="nodeFirstNode" presStyleLbl="node1" presStyleIdx="0" presStyleCnt="6">
        <dgm:presLayoutVars>
          <dgm:bulletEnabled val="1"/>
        </dgm:presLayoutVars>
      </dgm:prSet>
      <dgm:spPr/>
    </dgm:pt>
    <dgm:pt modelId="{3E873C2A-238F-4D30-9ADD-9A9CFE106582}" type="pres">
      <dgm:prSet presAssocID="{32E4AAF5-A93C-45AE-B79B-217C818A0828}" presName="sibTransFirstNode" presStyleLbl="bgShp" presStyleIdx="0" presStyleCnt="1"/>
      <dgm:spPr/>
    </dgm:pt>
    <dgm:pt modelId="{903FD940-AC6C-468E-9CF7-2B84CF616355}" type="pres">
      <dgm:prSet presAssocID="{0D1B3B85-1096-4135-9505-BB873A26859A}" presName="nodeFollowingNodes" presStyleLbl="node1" presStyleIdx="1" presStyleCnt="6">
        <dgm:presLayoutVars>
          <dgm:bulletEnabled val="1"/>
        </dgm:presLayoutVars>
      </dgm:prSet>
      <dgm:spPr/>
    </dgm:pt>
    <dgm:pt modelId="{9CFE72D4-1BC2-421A-9E1F-8FBA566E411C}" type="pres">
      <dgm:prSet presAssocID="{89CDFFAC-A2A3-4519-A65F-D2E88882D4AD}" presName="nodeFollowingNodes" presStyleLbl="node1" presStyleIdx="2" presStyleCnt="6">
        <dgm:presLayoutVars>
          <dgm:bulletEnabled val="1"/>
        </dgm:presLayoutVars>
      </dgm:prSet>
      <dgm:spPr/>
    </dgm:pt>
    <dgm:pt modelId="{5EDD2E9B-3741-4B66-A099-2023CAB5BBBB}" type="pres">
      <dgm:prSet presAssocID="{F1284267-3A0C-4A82-ABC6-26368AF78123}" presName="nodeFollowingNodes" presStyleLbl="node1" presStyleIdx="3" presStyleCnt="6">
        <dgm:presLayoutVars>
          <dgm:bulletEnabled val="1"/>
        </dgm:presLayoutVars>
      </dgm:prSet>
      <dgm:spPr/>
    </dgm:pt>
    <dgm:pt modelId="{B3FB477D-5FC6-4972-9CF8-9B27CE4BE5D8}" type="pres">
      <dgm:prSet presAssocID="{161FD49E-A19E-4A2A-AB37-4EBE9C0B462C}" presName="nodeFollowingNodes" presStyleLbl="node1" presStyleIdx="4" presStyleCnt="6">
        <dgm:presLayoutVars>
          <dgm:bulletEnabled val="1"/>
        </dgm:presLayoutVars>
      </dgm:prSet>
      <dgm:spPr/>
    </dgm:pt>
    <dgm:pt modelId="{10491904-698D-4308-AD10-DB030FF1B0A6}" type="pres">
      <dgm:prSet presAssocID="{66CD3482-AB8F-4EEF-9E91-B8706F727BC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1BC2663F-9B00-4E70-8F3D-ED2DB2E09D01}" type="presOf" srcId="{8C96A923-6F4B-451C-902F-A312D2F05BE0}" destId="{549F2C3E-7169-49B7-9395-804F2DBED981}" srcOrd="0" destOrd="0" presId="urn:microsoft.com/office/officeart/2005/8/layout/cycle3"/>
    <dgm:cxn modelId="{F8C0EC43-7178-4A5C-BAE9-77FA24B3D304}" srcId="{8C96A923-6F4B-451C-902F-A312D2F05BE0}" destId="{161FD49E-A19E-4A2A-AB37-4EBE9C0B462C}" srcOrd="4" destOrd="0" parTransId="{8DBA1522-1BDF-40EB-AB73-042BF61BD6A2}" sibTransId="{87F51C6C-91A5-4EFF-8D53-4C670600E92B}"/>
    <dgm:cxn modelId="{8075B846-F396-45FE-980F-1787DDD6CBA1}" type="presOf" srcId="{161FD49E-A19E-4A2A-AB37-4EBE9C0B462C}" destId="{B3FB477D-5FC6-4972-9CF8-9B27CE4BE5D8}" srcOrd="0" destOrd="0" presId="urn:microsoft.com/office/officeart/2005/8/layout/cycle3"/>
    <dgm:cxn modelId="{19C86466-0E73-4EF6-8CF2-03B54DBA6D35}" srcId="{8C96A923-6F4B-451C-902F-A312D2F05BE0}" destId="{F1284267-3A0C-4A82-ABC6-26368AF78123}" srcOrd="3" destOrd="0" parTransId="{AEC3D80F-76BA-43CA-9DE9-3642FE098169}" sibTransId="{04F3DEBA-E1F8-4B25-BE4B-DC657D6AF6AE}"/>
    <dgm:cxn modelId="{D530EB83-46C0-467C-B164-24B5543A4194}" type="presOf" srcId="{0D1B3B85-1096-4135-9505-BB873A26859A}" destId="{903FD940-AC6C-468E-9CF7-2B84CF616355}" srcOrd="0" destOrd="0" presId="urn:microsoft.com/office/officeart/2005/8/layout/cycle3"/>
    <dgm:cxn modelId="{9B4BCA86-C834-43D2-8F7C-AEAB165653E8}" srcId="{8C96A923-6F4B-451C-902F-A312D2F05BE0}" destId="{0D1B3B85-1096-4135-9505-BB873A26859A}" srcOrd="1" destOrd="0" parTransId="{E3170B35-89FF-456D-8968-CCDC8E3F6FC5}" sibTransId="{82BE4BF9-4D14-4568-9AAF-F7D80D0A35D6}"/>
    <dgm:cxn modelId="{00409DA4-29BC-4DC9-896E-B17D86010425}" type="presOf" srcId="{89CDFFAC-A2A3-4519-A65F-D2E88882D4AD}" destId="{9CFE72D4-1BC2-421A-9E1F-8FBA566E411C}" srcOrd="0" destOrd="0" presId="urn:microsoft.com/office/officeart/2005/8/layout/cycle3"/>
    <dgm:cxn modelId="{BF2433A6-9DBD-4AA9-95F7-598859E66072}" srcId="{8C96A923-6F4B-451C-902F-A312D2F05BE0}" destId="{291D710F-A5D7-433D-A092-7EDB92EE0245}" srcOrd="0" destOrd="0" parTransId="{36809CF9-DC4D-4598-B498-4D64100B37E0}" sibTransId="{32E4AAF5-A93C-45AE-B79B-217C818A0828}"/>
    <dgm:cxn modelId="{E86907B0-6C30-4C33-890A-7B706245F1B3}" type="presOf" srcId="{F1284267-3A0C-4A82-ABC6-26368AF78123}" destId="{5EDD2E9B-3741-4B66-A099-2023CAB5BBBB}" srcOrd="0" destOrd="0" presId="urn:microsoft.com/office/officeart/2005/8/layout/cycle3"/>
    <dgm:cxn modelId="{41D8A7B9-7397-442C-8D54-C15A0B19C9C9}" type="presOf" srcId="{66CD3482-AB8F-4EEF-9E91-B8706F727BC8}" destId="{10491904-698D-4308-AD10-DB030FF1B0A6}" srcOrd="0" destOrd="0" presId="urn:microsoft.com/office/officeart/2005/8/layout/cycle3"/>
    <dgm:cxn modelId="{08845AC7-4432-414F-AEB0-ECE524053C36}" srcId="{8C96A923-6F4B-451C-902F-A312D2F05BE0}" destId="{66CD3482-AB8F-4EEF-9E91-B8706F727BC8}" srcOrd="5" destOrd="0" parTransId="{665AADEF-2BA2-4F2D-A73A-475603200A2D}" sibTransId="{3F098D2D-ED28-4DFD-AC2C-6496CA83320D}"/>
    <dgm:cxn modelId="{0906E9E8-6D29-4761-B054-E8739643C0D1}" type="presOf" srcId="{32E4AAF5-A93C-45AE-B79B-217C818A0828}" destId="{3E873C2A-238F-4D30-9ADD-9A9CFE106582}" srcOrd="0" destOrd="0" presId="urn:microsoft.com/office/officeart/2005/8/layout/cycle3"/>
    <dgm:cxn modelId="{A8040FF8-755D-4F56-914F-A4945413C85C}" type="presOf" srcId="{291D710F-A5D7-433D-A092-7EDB92EE0245}" destId="{64062C41-D6F0-4DC6-ABD4-CCA39AED6C95}" srcOrd="0" destOrd="0" presId="urn:microsoft.com/office/officeart/2005/8/layout/cycle3"/>
    <dgm:cxn modelId="{54A75CFA-669D-486A-AC3B-E1A1E766FAD9}" srcId="{8C96A923-6F4B-451C-902F-A312D2F05BE0}" destId="{89CDFFAC-A2A3-4519-A65F-D2E88882D4AD}" srcOrd="2" destOrd="0" parTransId="{8450EB3B-4DAE-418D-8C3E-37CF767BBA10}" sibTransId="{36D88F64-FB74-4D2B-A4E6-79D9927DC769}"/>
    <dgm:cxn modelId="{25840CCA-031D-4695-AC7D-37782C561440}" type="presParOf" srcId="{549F2C3E-7169-49B7-9395-804F2DBED981}" destId="{AF2D76FD-62F8-4B22-A754-5DC888ECD760}" srcOrd="0" destOrd="0" presId="urn:microsoft.com/office/officeart/2005/8/layout/cycle3"/>
    <dgm:cxn modelId="{57916735-411D-4DBF-8B44-D28659150F33}" type="presParOf" srcId="{AF2D76FD-62F8-4B22-A754-5DC888ECD760}" destId="{64062C41-D6F0-4DC6-ABD4-CCA39AED6C95}" srcOrd="0" destOrd="0" presId="urn:microsoft.com/office/officeart/2005/8/layout/cycle3"/>
    <dgm:cxn modelId="{50F3BB81-36F8-42A5-B404-9DD2E6169567}" type="presParOf" srcId="{AF2D76FD-62F8-4B22-A754-5DC888ECD760}" destId="{3E873C2A-238F-4D30-9ADD-9A9CFE106582}" srcOrd="1" destOrd="0" presId="urn:microsoft.com/office/officeart/2005/8/layout/cycle3"/>
    <dgm:cxn modelId="{F7F67AE9-435E-4724-8198-F10BEEADE929}" type="presParOf" srcId="{AF2D76FD-62F8-4B22-A754-5DC888ECD760}" destId="{903FD940-AC6C-468E-9CF7-2B84CF616355}" srcOrd="2" destOrd="0" presId="urn:microsoft.com/office/officeart/2005/8/layout/cycle3"/>
    <dgm:cxn modelId="{07C902BC-3DDF-4D03-9A55-8393365F36C6}" type="presParOf" srcId="{AF2D76FD-62F8-4B22-A754-5DC888ECD760}" destId="{9CFE72D4-1BC2-421A-9E1F-8FBA566E411C}" srcOrd="3" destOrd="0" presId="urn:microsoft.com/office/officeart/2005/8/layout/cycle3"/>
    <dgm:cxn modelId="{74B9B78A-6753-4FB9-8EB7-63EE9D6532ED}" type="presParOf" srcId="{AF2D76FD-62F8-4B22-A754-5DC888ECD760}" destId="{5EDD2E9B-3741-4B66-A099-2023CAB5BBBB}" srcOrd="4" destOrd="0" presId="urn:microsoft.com/office/officeart/2005/8/layout/cycle3"/>
    <dgm:cxn modelId="{C9EB2502-4AE2-47EB-A47B-FF1E9753BEE9}" type="presParOf" srcId="{AF2D76FD-62F8-4B22-A754-5DC888ECD760}" destId="{B3FB477D-5FC6-4972-9CF8-9B27CE4BE5D8}" srcOrd="5" destOrd="0" presId="urn:microsoft.com/office/officeart/2005/8/layout/cycle3"/>
    <dgm:cxn modelId="{EE0CF102-C042-4F83-A3AD-BED696A6E76B}" type="presParOf" srcId="{AF2D76FD-62F8-4B22-A754-5DC888ECD760}" destId="{10491904-698D-4308-AD10-DB030FF1B0A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859E6-6736-4010-B314-68D143C0DB78}">
      <dsp:nvSpPr>
        <dsp:cNvPr id="0" name=""/>
        <dsp:cNvSpPr/>
      </dsp:nvSpPr>
      <dsp:spPr>
        <a:xfrm>
          <a:off x="2454" y="598072"/>
          <a:ext cx="239315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Agricola</a:t>
          </a:r>
        </a:p>
      </dsp:txBody>
      <dsp:txXfrm>
        <a:off x="2454" y="598072"/>
        <a:ext cx="2393153" cy="835200"/>
      </dsp:txXfrm>
    </dsp:sp>
    <dsp:sp modelId="{1C6E8998-562E-4266-9316-AF4D67818F64}">
      <dsp:nvSpPr>
        <dsp:cNvPr id="0" name=""/>
        <dsp:cNvSpPr/>
      </dsp:nvSpPr>
      <dsp:spPr>
        <a:xfrm>
          <a:off x="2454" y="1433273"/>
          <a:ext cx="2393153" cy="3024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Produzioni alternative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Vendita diretta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Mercati di nicchia</a:t>
          </a:r>
        </a:p>
      </dsp:txBody>
      <dsp:txXfrm>
        <a:off x="2454" y="1433273"/>
        <a:ext cx="2393153" cy="3024990"/>
      </dsp:txXfrm>
    </dsp:sp>
    <dsp:sp modelId="{1F483E9E-DDE5-49FB-B0F2-2A21BC76D05E}">
      <dsp:nvSpPr>
        <dsp:cNvPr id="0" name=""/>
        <dsp:cNvSpPr/>
      </dsp:nvSpPr>
      <dsp:spPr>
        <a:xfrm>
          <a:off x="2730650" y="598072"/>
          <a:ext cx="239315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Reddituale</a:t>
          </a:r>
        </a:p>
      </dsp:txBody>
      <dsp:txXfrm>
        <a:off x="2730650" y="598072"/>
        <a:ext cx="2393153" cy="835200"/>
      </dsp:txXfrm>
    </dsp:sp>
    <dsp:sp modelId="{F10AE3A4-1005-4196-B065-633E020AFFEF}">
      <dsp:nvSpPr>
        <dsp:cNvPr id="0" name=""/>
        <dsp:cNvSpPr/>
      </dsp:nvSpPr>
      <dsp:spPr>
        <a:xfrm>
          <a:off x="2730650" y="1433273"/>
          <a:ext cx="2393153" cy="3024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Allocazione delle risorse in attività extra-agricole</a:t>
          </a:r>
        </a:p>
      </dsp:txBody>
      <dsp:txXfrm>
        <a:off x="2730650" y="1433273"/>
        <a:ext cx="2393153" cy="3024990"/>
      </dsp:txXfrm>
    </dsp:sp>
    <dsp:sp modelId="{760F8BB5-0100-46DD-BF0E-89E2BFEFD7FE}">
      <dsp:nvSpPr>
        <dsp:cNvPr id="0" name=""/>
        <dsp:cNvSpPr/>
      </dsp:nvSpPr>
      <dsp:spPr>
        <a:xfrm>
          <a:off x="5458845" y="598072"/>
          <a:ext cx="239315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Strutturale</a:t>
          </a:r>
        </a:p>
      </dsp:txBody>
      <dsp:txXfrm>
        <a:off x="5458845" y="598072"/>
        <a:ext cx="2393153" cy="835200"/>
      </dsp:txXfrm>
    </dsp:sp>
    <dsp:sp modelId="{9BC2F46F-E4A4-40BB-A0D9-4AEFDC932288}">
      <dsp:nvSpPr>
        <dsp:cNvPr id="0" name=""/>
        <dsp:cNvSpPr/>
      </dsp:nvSpPr>
      <dsp:spPr>
        <a:xfrm>
          <a:off x="5458845" y="1433273"/>
          <a:ext cx="2393153" cy="3024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Avvio di nuove attività agricole</a:t>
          </a:r>
        </a:p>
      </dsp:txBody>
      <dsp:txXfrm>
        <a:off x="5458845" y="1433273"/>
        <a:ext cx="2393153" cy="302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7838F-EB87-40D8-A62D-73960A6EE5C3}">
      <dsp:nvSpPr>
        <dsp:cNvPr id="0" name=""/>
        <dsp:cNvSpPr/>
      </dsp:nvSpPr>
      <dsp:spPr>
        <a:xfrm>
          <a:off x="0" y="25889"/>
          <a:ext cx="8352928" cy="522058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6CAD0-FC2E-4A33-A8A2-888D79BBDBE1}">
      <dsp:nvSpPr>
        <dsp:cNvPr id="0" name=""/>
        <dsp:cNvSpPr/>
      </dsp:nvSpPr>
      <dsp:spPr>
        <a:xfrm>
          <a:off x="822763" y="3907913"/>
          <a:ext cx="192117" cy="192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0CAD7E-A603-4902-9074-E5AB8E3D3B30}">
      <dsp:nvSpPr>
        <dsp:cNvPr id="0" name=""/>
        <dsp:cNvSpPr/>
      </dsp:nvSpPr>
      <dsp:spPr>
        <a:xfrm>
          <a:off x="918822" y="4003971"/>
          <a:ext cx="1428350" cy="1242498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9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0 - Rifiuto</a:t>
          </a:r>
        </a:p>
      </dsp:txBody>
      <dsp:txXfrm>
        <a:off x="918822" y="4003971"/>
        <a:ext cx="1428350" cy="1242498"/>
      </dsp:txXfrm>
    </dsp:sp>
    <dsp:sp modelId="{F21630EB-29AF-46FA-BB59-B00410EDC5BA}">
      <dsp:nvSpPr>
        <dsp:cNvPr id="0" name=""/>
        <dsp:cNvSpPr/>
      </dsp:nvSpPr>
      <dsp:spPr>
        <a:xfrm>
          <a:off x="2180114" y="2693606"/>
          <a:ext cx="334117" cy="334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8A867-341F-4628-8B8E-7F0C05030B65}">
      <dsp:nvSpPr>
        <dsp:cNvPr id="0" name=""/>
        <dsp:cNvSpPr/>
      </dsp:nvSpPr>
      <dsp:spPr>
        <a:xfrm>
          <a:off x="2347172" y="2860664"/>
          <a:ext cx="1754114" cy="238580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04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1 - Accessorietà</a:t>
          </a:r>
        </a:p>
      </dsp:txBody>
      <dsp:txXfrm>
        <a:off x="2347172" y="2860664"/>
        <a:ext cx="1754114" cy="2385805"/>
      </dsp:txXfrm>
    </dsp:sp>
    <dsp:sp modelId="{E6573766-CDEA-41D9-80CA-1C77E765C267}">
      <dsp:nvSpPr>
        <dsp:cNvPr id="0" name=""/>
        <dsp:cNvSpPr/>
      </dsp:nvSpPr>
      <dsp:spPr>
        <a:xfrm>
          <a:off x="3913346" y="1798798"/>
          <a:ext cx="442705" cy="442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C93CB-ED9E-43D0-938D-35DAF9386071}">
      <dsp:nvSpPr>
        <dsp:cNvPr id="0" name=""/>
        <dsp:cNvSpPr/>
      </dsp:nvSpPr>
      <dsp:spPr>
        <a:xfrm>
          <a:off x="4134699" y="2020151"/>
          <a:ext cx="1754114" cy="3226318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8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2 – Amplia-mento</a:t>
          </a:r>
        </a:p>
      </dsp:txBody>
      <dsp:txXfrm>
        <a:off x="4134699" y="2020151"/>
        <a:ext cx="1754114" cy="3226318"/>
      </dsp:txXfrm>
    </dsp:sp>
    <dsp:sp modelId="{88492FC1-2954-463B-B06A-C7509A055755}">
      <dsp:nvSpPr>
        <dsp:cNvPr id="0" name=""/>
        <dsp:cNvSpPr/>
      </dsp:nvSpPr>
      <dsp:spPr>
        <a:xfrm>
          <a:off x="5801108" y="1206785"/>
          <a:ext cx="593057" cy="593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368E21-8CC6-406E-A37E-16CD1925AE9A}">
      <dsp:nvSpPr>
        <dsp:cNvPr id="0" name=""/>
        <dsp:cNvSpPr/>
      </dsp:nvSpPr>
      <dsp:spPr>
        <a:xfrm>
          <a:off x="6097637" y="1503314"/>
          <a:ext cx="1754114" cy="374315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249" tIns="0" rIns="0" bIns="0" numCol="1" spcCol="1270" anchor="t" anchorCtr="0">
          <a:noAutofit/>
        </a:bodyPr>
        <a:lstStyle/>
        <a:p>
          <a:pPr marL="0" lvl="0" indent="0" algn="l" defTabSz="12541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3 - Riposiziona-mento</a:t>
          </a:r>
        </a:p>
      </dsp:txBody>
      <dsp:txXfrm>
        <a:off x="6097637" y="1503314"/>
        <a:ext cx="1754114" cy="3743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73C2A-238F-4D30-9ADD-9A9CFE106582}">
      <dsp:nvSpPr>
        <dsp:cNvPr id="0" name=""/>
        <dsp:cNvSpPr/>
      </dsp:nvSpPr>
      <dsp:spPr>
        <a:xfrm>
          <a:off x="1256635" y="-4823"/>
          <a:ext cx="5335601" cy="5335601"/>
        </a:xfrm>
        <a:prstGeom prst="circularArrow">
          <a:avLst>
            <a:gd name="adj1" fmla="val 5274"/>
            <a:gd name="adj2" fmla="val 312630"/>
            <a:gd name="adj3" fmla="val 14232497"/>
            <a:gd name="adj4" fmla="val 17124464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62C41-D6F0-4DC6-ABD4-CCA39AED6C95}">
      <dsp:nvSpPr>
        <dsp:cNvPr id="0" name=""/>
        <dsp:cNvSpPr/>
      </dsp:nvSpPr>
      <dsp:spPr>
        <a:xfrm>
          <a:off x="2912667" y="1755"/>
          <a:ext cx="2023537" cy="1011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Ricerca</a:t>
          </a:r>
        </a:p>
      </dsp:txBody>
      <dsp:txXfrm>
        <a:off x="2962057" y="51145"/>
        <a:ext cx="1924757" cy="912988"/>
      </dsp:txXfrm>
    </dsp:sp>
    <dsp:sp modelId="{903FD940-AC6C-468E-9CF7-2B84CF616355}">
      <dsp:nvSpPr>
        <dsp:cNvPr id="0" name=""/>
        <dsp:cNvSpPr/>
      </dsp:nvSpPr>
      <dsp:spPr>
        <a:xfrm>
          <a:off x="4787217" y="1084027"/>
          <a:ext cx="2023537" cy="1011768"/>
        </a:xfrm>
        <a:prstGeom prst="roundRect">
          <a:avLst/>
        </a:prstGeom>
        <a:solidFill>
          <a:schemeClr val="accent5">
            <a:hueOff val="1028567"/>
            <a:satOff val="2350"/>
            <a:lumOff val="-6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Coinvolgimento</a:t>
          </a:r>
        </a:p>
      </dsp:txBody>
      <dsp:txXfrm>
        <a:off x="4836607" y="1133417"/>
        <a:ext cx="1924757" cy="912988"/>
      </dsp:txXfrm>
    </dsp:sp>
    <dsp:sp modelId="{9CFE72D4-1BC2-421A-9E1F-8FBA566E411C}">
      <dsp:nvSpPr>
        <dsp:cNvPr id="0" name=""/>
        <dsp:cNvSpPr/>
      </dsp:nvSpPr>
      <dsp:spPr>
        <a:xfrm>
          <a:off x="4787217" y="3248571"/>
          <a:ext cx="2023537" cy="1011768"/>
        </a:xfrm>
        <a:prstGeom prst="roundRect">
          <a:avLst/>
        </a:prstGeom>
        <a:solidFill>
          <a:schemeClr val="accent5">
            <a:hueOff val="2057134"/>
            <a:satOff val="4699"/>
            <a:lumOff val="-13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Consolidamento</a:t>
          </a:r>
        </a:p>
      </dsp:txBody>
      <dsp:txXfrm>
        <a:off x="4836607" y="3297961"/>
        <a:ext cx="1924757" cy="912988"/>
      </dsp:txXfrm>
    </dsp:sp>
    <dsp:sp modelId="{5EDD2E9B-3741-4B66-A099-2023CAB5BBBB}">
      <dsp:nvSpPr>
        <dsp:cNvPr id="0" name=""/>
        <dsp:cNvSpPr/>
      </dsp:nvSpPr>
      <dsp:spPr>
        <a:xfrm>
          <a:off x="2912667" y="4330843"/>
          <a:ext cx="2023537" cy="1011768"/>
        </a:xfrm>
        <a:prstGeom prst="roundRect">
          <a:avLst/>
        </a:prstGeom>
        <a:solidFill>
          <a:schemeClr val="accent5">
            <a:hueOff val="3085702"/>
            <a:satOff val="7049"/>
            <a:lumOff val="-19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Stagnazione</a:t>
          </a:r>
        </a:p>
      </dsp:txBody>
      <dsp:txXfrm>
        <a:off x="2962057" y="4380233"/>
        <a:ext cx="1924757" cy="912988"/>
      </dsp:txXfrm>
    </dsp:sp>
    <dsp:sp modelId="{B3FB477D-5FC6-4972-9CF8-9B27CE4BE5D8}">
      <dsp:nvSpPr>
        <dsp:cNvPr id="0" name=""/>
        <dsp:cNvSpPr/>
      </dsp:nvSpPr>
      <dsp:spPr>
        <a:xfrm>
          <a:off x="1038117" y="3248571"/>
          <a:ext cx="2023537" cy="1011768"/>
        </a:xfrm>
        <a:prstGeom prst="roundRect">
          <a:avLst/>
        </a:prstGeom>
        <a:solidFill>
          <a:schemeClr val="accent5">
            <a:hueOff val="4114269"/>
            <a:satOff val="9398"/>
            <a:lumOff val="-26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Post-stagnazione</a:t>
          </a:r>
        </a:p>
      </dsp:txBody>
      <dsp:txXfrm>
        <a:off x="1087507" y="3297961"/>
        <a:ext cx="1924757" cy="912988"/>
      </dsp:txXfrm>
    </dsp:sp>
    <dsp:sp modelId="{10491904-698D-4308-AD10-DB030FF1B0A6}">
      <dsp:nvSpPr>
        <dsp:cNvPr id="0" name=""/>
        <dsp:cNvSpPr/>
      </dsp:nvSpPr>
      <dsp:spPr>
        <a:xfrm>
          <a:off x="1038117" y="1084027"/>
          <a:ext cx="2023537" cy="101176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Stabilizzazione/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Rilancio/Declino</a:t>
          </a:r>
        </a:p>
      </dsp:txBody>
      <dsp:txXfrm>
        <a:off x="1087507" y="1133417"/>
        <a:ext cx="1924757" cy="912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09C40D8-3077-59AB-2FFA-5ED9CABA9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0E7AE2-A7B2-4D33-5990-607F23D62A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1A0755-1A9B-4B23-A67A-8DBDFFCB9DAD}" type="datetimeFigureOut">
              <a:rPr lang="it-IT"/>
              <a:pPr>
                <a:defRPr/>
              </a:pPr>
              <a:t>11/07/22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02B735-6B4A-C254-1333-FD647ACC11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CF14F4-43DB-5F67-FC76-F8738B0C6F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DB7B98-87E3-46ED-AC71-96826DF348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E1A313A4-4948-D782-AA22-286236C86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443242A5-1800-71D0-99F4-A029FD5B7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F925A267-F7AB-14C7-E7E5-4FAF479DE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653" name="AutoShape 4">
            <a:extLst>
              <a:ext uri="{FF2B5EF4-FFF2-40B4-BE49-F238E27FC236}">
                <a16:creationId xmlns:a16="http://schemas.microsoft.com/office/drawing/2014/main" id="{5A38327F-461B-DD04-E554-F573AD9C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C26EC5A1-FE44-F270-3315-37FB50FCB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712626E9-C574-8AD0-2BB2-D5EA65E86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656" name="Rectangle 7">
            <a:extLst>
              <a:ext uri="{FF2B5EF4-FFF2-40B4-BE49-F238E27FC236}">
                <a16:creationId xmlns:a16="http://schemas.microsoft.com/office/drawing/2014/main" id="{C95B1B43-53B9-D0F2-C01C-899F4BD030D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53000" cy="37163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BCE3AAA1-8075-5979-4D8D-A9253DD739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2425" cy="4460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DDB3239C-3684-0D51-BBBE-0EC2FD752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56DEE3DC-F7A7-1030-4800-4096ABBFEF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0050" cy="490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4848545-7DA3-436C-BFD5-525A5A23D2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>
            <a:extLst>
              <a:ext uri="{FF2B5EF4-FFF2-40B4-BE49-F238E27FC236}">
                <a16:creationId xmlns:a16="http://schemas.microsoft.com/office/drawing/2014/main" id="{34941470-D6F9-1AE4-4BB5-CC54067391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BD2FFD-628A-4006-BBAE-13122CA6DF63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7998094B-92A6-894C-7984-E3E7CC8B5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A350A5B-F8E5-4E6C-A48C-742C449F7737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113E44A8-E1B3-527F-8363-D3E85AF01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695A6571-8302-59C2-98A2-F208A9966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4013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078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3533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589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13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590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6800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2246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3678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>
            <a:extLst>
              <a:ext uri="{FF2B5EF4-FFF2-40B4-BE49-F238E27FC236}">
                <a16:creationId xmlns:a16="http://schemas.microsoft.com/office/drawing/2014/main" id="{9C459E9A-7DA7-4B6C-5F35-2418789A05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AA06E0-2645-400C-8711-7F4F5CF93CAF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BBEA282A-BCB8-00DA-091F-B7982FE1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0BAC271-A1FA-4802-8AD6-762D865BEDF6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10EDCBDE-8292-D604-75C7-92C92D9C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E643FC-3DD4-496B-A859-2C91272CB4C9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7CEC83E5-A47C-3F88-8EE0-08B69B0A3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7EF45EE8-D959-BD9B-C906-155F00E72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4013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889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98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480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648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689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733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B8ECFC3C-7415-694F-5A63-3C39CCA03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CECDA-47B1-4088-9B3B-31A5E07DEC4C}" type="slidenum">
              <a:rPr lang="it-IT" altLang="it-IT" smtClean="0">
                <a:latin typeface="Calibri" panose="020F050202020403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632E5D0-1980-5487-473B-12B8F081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7C95D1-4959-4DDE-A2C5-A2140015D4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C17F83-9089-4893-04E2-94B6FEF7F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A8FF3E3-2FDA-83BC-FD42-F38F1C23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/>
              <a:t> Dipartimento di Scienze Sociali e delle Istituzioni dell’Università di Cagliari, del Dipartimento di Giurisprudenza, Scienze Politiche, Economiche e Sociali (Istituto di Ricerca Sociale) dell’Università del Piemonte Orientale, del Dipartimento di Culture, Politica e Società dell’Università di Torino, del Laboratorio di Economia Locale dell’Università Cattolica di Piacenza e del Centro Studi di Sviluppo Rurale dell’Università della Calabria.</a:t>
            </a:r>
          </a:p>
          <a:p>
            <a:r>
              <a:rPr lang="it-IT" altLang="it-IT"/>
              <a:t>Collaborano alla realizzazione il Comune di Seneghe, il Dipartimento Interateneo Territorio dell’Università degli Studi di Torino e Politecnico di Torino, l'IRES Piemonte, l'Associazione Italiana di Scienze Regionali, l'Istituto Nazionale di Economia Agraria (INEA).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22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13DF29-4DBD-D520-B26D-5A0101F876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720F-8FBA-48AD-AD0D-23318EDABE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274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1C2B8A-5115-9582-D4F0-4C8EE4EE38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84A2-9644-44F1-A958-2F3F0A2B22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70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3AD1E3-7090-8F73-8746-05B10C7C99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C343-568D-4DCA-AEA7-FBDDBEDA65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346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onlin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BE38B9-5FEB-09AE-2748-5C5131006D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390D-EE96-4D45-8A82-2AB40AC595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829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84859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7156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2496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5408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67607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75696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13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4E6AE1-623D-E887-6EB7-72C856E3C5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703B-C9B0-4026-A910-4B27C6E279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3381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8068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93351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379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02464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278B00-23E1-7D30-DEDA-9721EFBB1E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61858502-2E4F-4E34-9B51-C93B82BDB3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4232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27BD55-755F-7E26-1BA5-E10566A4B9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E5AEF1CE-F27A-4A73-89E7-0188A967BC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1721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253C8C-D8FB-C214-555B-00EE9728F76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FFA6ACF5-22EB-44B4-8F82-405305FC47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9534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94F25-24EF-2B7C-105C-C8079B93E0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CE81FD7B-A40D-41C9-ADF7-2A968C4978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0975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813222-2572-FC99-ABB0-D74EA41F1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335162EC-09C9-47EE-B365-4942012F10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4230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F308F5-5D65-14A1-365E-52C275BF73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6EAD93D8-CF81-4AF5-A67D-E6187F4C05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5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15AD70-A14B-C0B7-BF28-C4DCAB5DDF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961E7-C621-4D24-86B1-90E45F12E1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9920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406EB23-C202-4A45-4154-6DCCFEC9DC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0F12B3B3-F670-4F8F-BB54-99EA83E719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8815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93A4F-C0DC-D47D-215D-891A9B959A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F4E0480B-63D0-402E-BA41-393A5DA735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7541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38096-DAC1-5E53-3442-A3B4692A44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A207EC10-7600-469F-ACBB-C20C158671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0697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DA9635-C2B7-C6E0-F1FE-3967C47CEF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65E77CE7-65B1-4BBF-A1A4-50EAB5F9BE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3029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79914A-3DAC-0F37-9D88-7829624C00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A86999C7-E8D1-4E6D-B9E1-6B927A963F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558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D5D2B8-AC72-311C-35ED-562142E696D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C1A2-0427-4CB8-BC89-C3FF50A69A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348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470BC4-B1E0-D29E-3314-19EA3CE031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A240-9ECE-41E7-90D9-9C64831192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457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4DB7B3-9844-490F-B879-3BA4EBD1B42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7428-B6EE-40F1-B845-217B53B73F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70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454A97A-DA36-8978-E36A-88969E3291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FB013-82F3-476B-A970-FAAB2D541C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878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A94414-36BB-DB54-D179-F1116B8FD1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F9C4A-57A6-453D-ADC3-31AA04D482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930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4E11D7-B118-85B1-CFA5-7D50D5710D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B98A-76AC-4A52-BDEB-9ED650186E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5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B4FCBEA-4FDE-1360-9652-BCAEC9C4D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958FE8F-EBAC-FF54-54D4-D5FB6569B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6868F0D9-97F9-DEF6-B95D-2D0988497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3175"/>
            <a:ext cx="21320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CF47A0BB-D494-0912-7A96-719FC734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C260DBF-0A29-A0B0-8855-1D82F7D46B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5E9FA94-5F79-4E85-9881-3AC944059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03AB4444-ED3A-8786-DEB6-CE9CD02D0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BD833FE-6366-6226-FF6C-CA1CEBE15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19B9751-DE62-C6DD-6FDD-DC2F47691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C36569-8F54-E817-BB3B-50D180EBF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DA7BC60C-E47E-E364-28FD-79B2B75D2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3175"/>
            <a:ext cx="2132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03BAC4E5-F17A-B3A5-955D-B0F6371C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CDD00F5-C6DA-F808-BCA8-638F4C9E77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921674-138A-4134-AD38-1950A58775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Group 1">
            <a:extLst>
              <a:ext uri="{FF2B5EF4-FFF2-40B4-BE49-F238E27FC236}">
                <a16:creationId xmlns:a16="http://schemas.microsoft.com/office/drawing/2014/main" id="{38B46174-DF9C-1232-7F4E-08D74E5E4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9466"/>
              </p:ext>
            </p:extLst>
          </p:nvPr>
        </p:nvGraphicFramePr>
        <p:xfrm>
          <a:off x="0" y="0"/>
          <a:ext cx="9144000" cy="5805488"/>
        </p:xfrm>
        <a:graphic>
          <a:graphicData uri="http://schemas.openxmlformats.org/drawingml/2006/table">
            <a:tbl>
              <a:tblPr/>
              <a:tblGrid>
                <a:gridCol w="632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5488">
                <a:tc>
                  <a:txBody>
                    <a:bodyPr/>
                    <a:lstStyle>
                      <a:lvl1pPr marL="225425" indent="-220663">
                        <a:spcBef>
                          <a:spcPts val="8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r>
                        <a:rPr lang="it-IT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Scuola Estiva</a:t>
                      </a:r>
                      <a:endParaRPr lang="it-IT" sz="2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r>
                        <a:rPr lang="it-IT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di Sviluppo Locale </a:t>
                      </a:r>
                      <a:endParaRPr lang="it-IT" sz="2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r>
                        <a:rPr lang="it-IT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Sebastiano Brusco</a:t>
                      </a:r>
                    </a:p>
                    <a:p>
                      <a:r>
                        <a:rPr lang="it-IT" sz="1400" b="0" i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Tredicesima edizione</a:t>
                      </a:r>
                    </a:p>
                    <a:p>
                      <a:r>
                        <a:rPr lang="it-IT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 </a:t>
                      </a:r>
                      <a:endParaRPr lang="it-IT" sz="2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endParaRPr lang="it-IT" sz="2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r>
                        <a:rPr lang="it-IT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Ruralità, turismo, innovazione:</a:t>
                      </a:r>
                    </a:p>
                    <a:p>
                      <a:r>
                        <a:rPr lang="it-IT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le imprese agrituristiche tra multifunzionalità,</a:t>
                      </a:r>
                    </a:p>
                    <a:p>
                      <a:r>
                        <a:rPr lang="it-IT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prestazioni ed efficienza</a:t>
                      </a:r>
                    </a:p>
                    <a:p>
                      <a:endParaRPr kumimoji="0" lang="it-IT" altLang="it-IT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endParaRPr kumimoji="0" lang="it-IT" altLang="it-IT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+mn-cs"/>
                      </a:endParaRPr>
                    </a:p>
                    <a:p>
                      <a:r>
                        <a:rPr kumimoji="0" lang="it-IT" altLang="it-IT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+mn-cs"/>
                        </a:rPr>
                        <a:t>Pietro Pulina – Università di Sassari, Dipartimento AGRARIA</a:t>
                      </a:r>
                    </a:p>
                  </a:txBody>
                  <a:tcPr marL="55440" marR="55440" marT="1602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 marL="225425" indent="-220663">
                        <a:spcBef>
                          <a:spcPts val="8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225425" marR="0" lvl="0" indent="-220663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25425" algn="l"/>
                          <a:tab pos="673100" algn="l"/>
                          <a:tab pos="1122363" algn="l"/>
                          <a:tab pos="1571625" algn="l"/>
                          <a:tab pos="2020888" algn="l"/>
                          <a:tab pos="2470150" algn="l"/>
                          <a:tab pos="2919413" algn="l"/>
                          <a:tab pos="3368675" algn="l"/>
                          <a:tab pos="3817938" algn="l"/>
                          <a:tab pos="4267200" algn="l"/>
                          <a:tab pos="4716463" algn="l"/>
                          <a:tab pos="5165725" algn="l"/>
                          <a:tab pos="5614988" algn="l"/>
                          <a:tab pos="6064250" algn="l"/>
                          <a:tab pos="6513513" algn="l"/>
                          <a:tab pos="6962775" algn="l"/>
                          <a:tab pos="7412038" algn="l"/>
                          <a:tab pos="7861300" algn="l"/>
                          <a:tab pos="8310563" algn="l"/>
                          <a:tab pos="8759825" algn="l"/>
                          <a:tab pos="9209088" algn="l"/>
                        </a:tabLst>
                      </a:pPr>
                      <a:endParaRPr kumimoji="0" lang="it-IT" alt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440" marR="55440" marT="1602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0" name="Rectangle 4">
            <a:extLst>
              <a:ext uri="{FF2B5EF4-FFF2-40B4-BE49-F238E27FC236}">
                <a16:creationId xmlns:a16="http://schemas.microsoft.com/office/drawing/2014/main" id="{E383D1D0-B231-D769-A637-260027F4C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649913"/>
            <a:ext cx="7146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indent="428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1">
                <a:solidFill>
                  <a:srgbClr val="FFFFFF"/>
                </a:solidFill>
                <a:latin typeface="Arial" panose="020B0604020202020204" pitchFamily="34" charset="0"/>
              </a:rPr>
              <a:t>5-9 Luglio, Seneghe, Casa Aragonese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731CC1C-44EC-BBEE-2978-D127006420DC}"/>
              </a:ext>
            </a:extLst>
          </p:cNvPr>
          <p:cNvGraphicFramePr>
            <a:graphicFrameLocks noGrp="1"/>
          </p:cNvGraphicFramePr>
          <p:nvPr/>
        </p:nvGraphicFramePr>
        <p:xfrm>
          <a:off x="442913" y="6238875"/>
          <a:ext cx="8223250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marL="292100" indent="-226695" algn="ctr">
                        <a:lnSpc>
                          <a:spcPct val="115000"/>
                        </a:lnSpc>
                      </a:pPr>
                      <a:r>
                        <a:rPr lang="it-IT" sz="1200" b="1" dirty="0">
                          <a:effectLst/>
                        </a:rPr>
                        <a:t>Turismo sostenibile e aree interne.</a:t>
                      </a:r>
                    </a:p>
                    <a:p>
                      <a:pPr marL="292100" indent="-226695" algn="ctr">
                        <a:lnSpc>
                          <a:spcPct val="115000"/>
                        </a:lnSpc>
                      </a:pPr>
                      <a:r>
                        <a:rPr lang="it-IT" sz="1200" b="1" dirty="0">
                          <a:effectLst/>
                        </a:rPr>
                        <a:t>A partire da un progetto pilota </a:t>
                      </a:r>
                    </a:p>
                    <a:p>
                      <a:pPr marL="292100" indent="-226695" algn="ctr">
                        <a:lnSpc>
                          <a:spcPct val="115000"/>
                        </a:lnSpc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5-9 Luglio – Seneghe, Casa Aragonese 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E631C79-B218-17BD-6417-881B76895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73" y="268774"/>
            <a:ext cx="2433553" cy="6555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68E9073-F15E-9ABC-CCB3-F92F06944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18" y="5107574"/>
            <a:ext cx="1711715" cy="576288"/>
          </a:xfrm>
          <a:prstGeom prst="rect">
            <a:avLst/>
          </a:prstGeom>
        </p:spPr>
      </p:pic>
      <p:pic>
        <p:nvPicPr>
          <p:cNvPr id="11" name="Immagine 10" descr="Immagine che contiene testo, kit da pronto soccorso, clipart&#10;&#10;Descrizione generata automaticamente">
            <a:extLst>
              <a:ext uri="{FF2B5EF4-FFF2-40B4-BE49-F238E27FC236}">
                <a16:creationId xmlns:a16="http://schemas.microsoft.com/office/drawing/2014/main" id="{07A2D738-BBED-3583-52D7-E7479C5C8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2" y="1052512"/>
            <a:ext cx="1474944" cy="5762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performances economiche/4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C130FD-064D-2DB3-5AC5-7A7E5A24C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90349" y="-707898"/>
            <a:ext cx="3363302" cy="904481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A30AD30-D454-3EB5-A9EE-7C5162AE7380}"/>
              </a:ext>
            </a:extLst>
          </p:cNvPr>
          <p:cNvSpPr/>
          <p:nvPr/>
        </p:nvSpPr>
        <p:spPr bwMode="auto">
          <a:xfrm>
            <a:off x="49594" y="3140968"/>
            <a:ext cx="9044812" cy="7200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185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performances economiche/5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7D7D5E-4E26-EF1F-D7C8-D5D423A04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721"/>
            <a:ext cx="9144000" cy="430855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C6F86E2-1D00-4C20-4B6A-BFD480FAB22E}"/>
              </a:ext>
            </a:extLst>
          </p:cNvPr>
          <p:cNvSpPr/>
          <p:nvPr/>
        </p:nvSpPr>
        <p:spPr bwMode="auto">
          <a:xfrm>
            <a:off x="0" y="2348880"/>
            <a:ext cx="9036496" cy="64807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451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L’efficienza tecnica/1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CF463D-F983-320D-59F7-1D26867E7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409"/>
            <a:ext cx="9144000" cy="431118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85FA0FF-8F77-B747-14D1-93A95C3B1902}"/>
              </a:ext>
            </a:extLst>
          </p:cNvPr>
          <p:cNvSpPr/>
          <p:nvPr/>
        </p:nvSpPr>
        <p:spPr bwMode="auto">
          <a:xfrm>
            <a:off x="1475656" y="2924944"/>
            <a:ext cx="6264696" cy="10801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E6CF991-93B7-E192-C502-606718EF73CC}"/>
              </a:ext>
            </a:extLst>
          </p:cNvPr>
          <p:cNvSpPr/>
          <p:nvPr/>
        </p:nvSpPr>
        <p:spPr bwMode="auto">
          <a:xfrm>
            <a:off x="7092280" y="1273409"/>
            <a:ext cx="576064" cy="3451735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8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L’efficienza tecnica/2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4793EA-A7FC-4C1F-CECB-A90904AB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1" y="1449421"/>
            <a:ext cx="8404698" cy="39591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7D69AA-C6FE-2E5C-7B0C-A8F15791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17232"/>
            <a:ext cx="9144000" cy="109986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80D5DB6-5560-9C3D-A6C9-143FD0E49531}"/>
              </a:ext>
            </a:extLst>
          </p:cNvPr>
          <p:cNvSpPr/>
          <p:nvPr/>
        </p:nvSpPr>
        <p:spPr bwMode="auto">
          <a:xfrm>
            <a:off x="4932040" y="5517232"/>
            <a:ext cx="1224136" cy="10081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62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L’efficienza tecnica/3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62BADC-8D76-CDF3-556F-666B40CD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3429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9944EAC-C039-D138-00FB-50C64597FAE4}"/>
              </a:ext>
            </a:extLst>
          </p:cNvPr>
          <p:cNvSpPr/>
          <p:nvPr/>
        </p:nvSpPr>
        <p:spPr bwMode="auto">
          <a:xfrm>
            <a:off x="1475656" y="3140968"/>
            <a:ext cx="6552728" cy="79208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511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L’efficienza tecnica/4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97864D-D6B3-622B-D512-353022571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1229"/>
            <a:ext cx="9144000" cy="221554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2F547BF6-AA0D-1CDA-33C1-E75B22BE97B8}"/>
              </a:ext>
            </a:extLst>
          </p:cNvPr>
          <p:cNvSpPr/>
          <p:nvPr/>
        </p:nvSpPr>
        <p:spPr bwMode="auto">
          <a:xfrm>
            <a:off x="5004048" y="3068960"/>
            <a:ext cx="648072" cy="2160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164551A-F0B1-CCA8-9E0A-017AE9D3474E}"/>
              </a:ext>
            </a:extLst>
          </p:cNvPr>
          <p:cNvSpPr/>
          <p:nvPr/>
        </p:nvSpPr>
        <p:spPr bwMode="auto">
          <a:xfrm>
            <a:off x="4978179" y="3802865"/>
            <a:ext cx="648072" cy="2160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214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sintesi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A31564-5A08-FBC2-A4C5-CA84D6DF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224838" cy="4521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Imprese in prevalenza nelle prime fasi del ciclo di vita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Scala, strutture e prestazioni eterogenee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Incapacità di remunerare ai prezzi di mercato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Bassa produttività ed efficienza del lavoro e delle attività turistiche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663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prospettive politiche: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chiavi di lettura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A31564-5A08-FBC2-A4C5-CA84D6DF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224838" cy="4521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Crescita, benessere e libertà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La dimensione istituzionale: le reti rurali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Risorse endogene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Capacità d’innovazione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Sostenibilità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Capitale sociale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Architettura istituzionale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Governo del mercato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30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BB84D0E2-7EED-1480-6F96-E4300E60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588"/>
            <a:ext cx="9144000" cy="126841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it-IT" altLang="it-IT" sz="2400" b="1" dirty="0">
                <a:solidFill>
                  <a:srgbClr val="FFFFFF"/>
                </a:solidFill>
              </a:rPr>
            </a:br>
            <a:br>
              <a:rPr lang="it-IT" altLang="it-IT" sz="2400" b="1" dirty="0">
                <a:solidFill>
                  <a:srgbClr val="FFFFFF"/>
                </a:solidFill>
              </a:rPr>
            </a:br>
            <a:br>
              <a:rPr lang="it-IT" altLang="it-IT" sz="2400" b="1" dirty="0">
                <a:solidFill>
                  <a:srgbClr val="FFFFFF"/>
                </a:solidFill>
              </a:rPr>
            </a:br>
            <a:r>
              <a:rPr lang="it-IT" altLang="it-IT" sz="2400" b="1" dirty="0">
                <a:solidFill>
                  <a:srgbClr val="FFFFFF"/>
                </a:solidFill>
              </a:rPr>
              <a:t>ppulina@uniss.it</a:t>
            </a:r>
            <a:br>
              <a:rPr lang="it-IT" altLang="it-IT" sz="4000" b="1" i="1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it-IT" altLang="it-IT" sz="4000" b="1" i="1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0C9582C3-3AF9-6475-28E4-2CC771E33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it-IT" altLang="it-IT" sz="4000" i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it-IT" altLang="it-IT" sz="4000" i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it-IT" altLang="it-IT" sz="4000" i="1" dirty="0">
                <a:solidFill>
                  <a:srgbClr val="C00000"/>
                </a:solidFill>
                <a:latin typeface="Verdana" panose="020B0604030504040204" pitchFamily="34" charset="0"/>
              </a:rPr>
              <a:t>Grazie per l’attenzione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74E16DB-CC8E-D536-0E0E-D17757E3D228}"/>
              </a:ext>
            </a:extLst>
          </p:cNvPr>
          <p:cNvGrpSpPr/>
          <p:nvPr/>
        </p:nvGrpSpPr>
        <p:grpSpPr>
          <a:xfrm>
            <a:off x="323528" y="4788961"/>
            <a:ext cx="8363272" cy="684714"/>
            <a:chOff x="323528" y="4788961"/>
            <a:chExt cx="8363272" cy="684714"/>
          </a:xfrm>
        </p:grpSpPr>
        <p:pic>
          <p:nvPicPr>
            <p:cNvPr id="3" name="Immagine 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A783F1A5-3881-996A-CC02-69D2A28A7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818114"/>
              <a:ext cx="2433553" cy="655561"/>
            </a:xfrm>
            <a:prstGeom prst="rect">
              <a:avLst/>
            </a:prstGeom>
          </p:spPr>
        </p:pic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B5FD2F45-D468-20EC-FC48-F66DEAEF4E23}"/>
                </a:ext>
              </a:extLst>
            </p:cNvPr>
            <p:cNvGrpSpPr/>
            <p:nvPr/>
          </p:nvGrpSpPr>
          <p:grpSpPr>
            <a:xfrm>
              <a:off x="3779912" y="4788961"/>
              <a:ext cx="4906888" cy="582723"/>
              <a:chOff x="3779912" y="4788961"/>
              <a:chExt cx="4906888" cy="582723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53BF38E1-ACF9-371D-9C15-DA3760D26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4795396"/>
                <a:ext cx="1711715" cy="576288"/>
              </a:xfrm>
              <a:prstGeom prst="rect">
                <a:avLst/>
              </a:prstGeom>
            </p:spPr>
          </p:pic>
          <p:pic>
            <p:nvPicPr>
              <p:cNvPr id="6" name="Immagine 5" descr="Immagine che contiene testo, kit da pronto soccorso, clipart&#10;&#10;Descrizione generata automaticamente">
                <a:extLst>
                  <a:ext uri="{FF2B5EF4-FFF2-40B4-BE49-F238E27FC236}">
                    <a16:creationId xmlns:a16="http://schemas.microsoft.com/office/drawing/2014/main" id="{091EAE51-E533-E5AB-CE8E-114FDCBC1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1856" y="4788961"/>
                <a:ext cx="1474944" cy="57628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politiche di sviluppo rurale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nelle aree svantaggiate</a:t>
            </a: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A5FAE3-D463-DC3D-0AA6-16B03429A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0200"/>
            <a:ext cx="8214494" cy="45651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Indennità compensative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di supporto per PMI agricole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aiuti agli investimenti;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orientamento al mercato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Approccio LEADER</a:t>
            </a:r>
          </a:p>
          <a:p>
            <a:pPr marL="0" indent="0"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Diversificazione</a:t>
            </a:r>
          </a:p>
          <a:p>
            <a:pPr marL="0" inden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1525DC7B-6139-B98D-5B94-50BBA3EEE607}"/>
              </a:ext>
            </a:extLst>
          </p:cNvPr>
          <p:cNvSpPr/>
          <p:nvPr/>
        </p:nvSpPr>
        <p:spPr bwMode="auto">
          <a:xfrm>
            <a:off x="3707904" y="4869160"/>
            <a:ext cx="1368152" cy="115212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diversificazione</a:t>
            </a: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A5FAE3-D463-DC3D-0AA6-16B03429A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F96F5B3-A280-D03B-33B7-6725950D8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026728"/>
              </p:ext>
            </p:extLst>
          </p:nvPr>
        </p:nvGraphicFramePr>
        <p:xfrm>
          <a:off x="642392" y="1332632"/>
          <a:ext cx="785445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4C07EC-CE65-F322-64B8-EEF20E0FF05E}"/>
              </a:ext>
            </a:extLst>
          </p:cNvPr>
          <p:cNvSpPr txBox="1"/>
          <p:nvPr/>
        </p:nvSpPr>
        <p:spPr>
          <a:xfrm>
            <a:off x="3453495" y="5535402"/>
            <a:ext cx="22322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Agriturismo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D66EBF-3EF1-51FB-51A4-7758E2D422FD}"/>
              </a:ext>
            </a:extLst>
          </p:cNvPr>
          <p:cNvSpPr txBox="1"/>
          <p:nvPr/>
        </p:nvSpPr>
        <p:spPr>
          <a:xfrm>
            <a:off x="6876256" y="638896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err="1">
                <a:solidFill>
                  <a:schemeClr val="tx1"/>
                </a:solidFill>
              </a:rPr>
              <a:t>Henke</a:t>
            </a:r>
            <a:r>
              <a:rPr lang="it-IT" sz="1000" i="1" dirty="0">
                <a:solidFill>
                  <a:schemeClr val="tx1"/>
                </a:solidFill>
              </a:rPr>
              <a:t> et al., 2014</a:t>
            </a:r>
          </a:p>
        </p:txBody>
      </p:sp>
    </p:spTree>
    <p:extLst>
      <p:ext uri="{BB962C8B-B14F-4D97-AF65-F5344CB8AC3E}">
        <p14:creationId xmlns:p14="http://schemas.microsoft.com/office/powerpoint/2010/main" val="55511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di sviluppo dell’agriturismo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(Arnold e </a:t>
            </a:r>
            <a:r>
              <a:rPr lang="it-IT" altLang="it-IT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Staudacher</a:t>
            </a:r>
            <a:r>
              <a:rPr lang="it-IT" altLang="it-IT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1981)</a:t>
            </a: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36EA2EBC-36A7-84E8-4110-B34271CF4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929674"/>
              </p:ext>
            </p:extLst>
          </p:nvPr>
        </p:nvGraphicFramePr>
        <p:xfrm>
          <a:off x="611560" y="1397000"/>
          <a:ext cx="835292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2060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ciclo di vita della destinazione turistica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(Butler, 1980)</a:t>
            </a: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E90E3F9-FA81-56CE-A59E-28ACB08E5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001051"/>
              </p:ext>
            </p:extLst>
          </p:nvPr>
        </p:nvGraphicFramePr>
        <p:xfrm>
          <a:off x="683568" y="1397000"/>
          <a:ext cx="784887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068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campione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CFD855-7B17-6C01-66DC-F3F43D42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412776"/>
            <a:ext cx="8748464" cy="52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5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performances economiche/1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A449312-7DFB-BCAC-C754-F4EB47142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19090" y="-465288"/>
            <a:ext cx="4807598" cy="88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3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performances economiche/2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C26B36-4AA4-889B-5DFB-8CA81C592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70884" y="-691358"/>
            <a:ext cx="4248470" cy="87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7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DB9B492-0850-E737-76C3-E70A833E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performances economiche/3</a:t>
            </a:r>
            <a:endParaRPr lang="it-IT" altLang="it-IT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15">
            <a:extLst>
              <a:ext uri="{FF2B5EF4-FFF2-40B4-BE49-F238E27FC236}">
                <a16:creationId xmlns:a16="http://schemas.microsoft.com/office/drawing/2014/main" id="{0EA1401A-19E0-7E9E-7A52-6ADED9C8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6EC2B7-D4C6-C810-DE34-22D72C421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78" y="1340768"/>
            <a:ext cx="7770737" cy="507297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794875B-AB55-E62F-2913-79F3AC2313D1}"/>
              </a:ext>
            </a:extLst>
          </p:cNvPr>
          <p:cNvSpPr/>
          <p:nvPr/>
        </p:nvSpPr>
        <p:spPr bwMode="auto">
          <a:xfrm>
            <a:off x="545678" y="5373216"/>
            <a:ext cx="7842746" cy="9361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551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28731</TotalTime>
  <Words>2001</Words>
  <Application>Microsoft Macintosh PowerPoint</Application>
  <PresentationFormat>Presentazione su schermo (4:3)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Tema di Office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PIETRO PULINA</cp:lastModifiedBy>
  <cp:revision>276</cp:revision>
  <cp:lastPrinted>2017-07-12T11:10:40Z</cp:lastPrinted>
  <dcterms:created xsi:type="dcterms:W3CDTF">1601-01-01T00:00:00Z</dcterms:created>
  <dcterms:modified xsi:type="dcterms:W3CDTF">2022-07-11T08:31:40Z</dcterms:modified>
</cp:coreProperties>
</file>