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09496-BC1B-4AE4-A52D-10454B7AF6FF}" type="datetimeFigureOut">
              <a:rPr lang="fr-FR" smtClean="0"/>
              <a:t>26/11/2018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B20-1654-47F6-9DE2-ED500AA2542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53B20-1654-47F6-9DE2-ED500AA2542C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17AA-201E-4C3E-9E21-EF9C6B5E3199}" type="datetime1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72CA7-C094-41BD-B98F-ED5ECCE33359}" type="datetime1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03267-444A-4B57-A9D8-767AD7411EC2}" type="datetime1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2C813-4A06-4814-824F-197AB50731D0}" type="datetime1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1D1ED-7C9B-4C61-9CFA-172EBB557053}" type="datetime1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D0C46-CBAA-4599-B833-7EB6D42E738F}" type="datetime1">
              <a:rPr lang="fr-FR" smtClean="0"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7C0BA-CACA-4760-B666-33479EF862F8}" type="datetime1">
              <a:rPr lang="fr-FR" smtClean="0"/>
              <a:t>26/11/2018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CF284-0565-4DD3-8566-5A694F1EA988}" type="datetime1">
              <a:rPr lang="fr-FR" smtClean="0"/>
              <a:t>26/11/2018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4C27-27A7-49C3-94A7-157CC385C3C5}" type="datetime1">
              <a:rPr lang="fr-FR" smtClean="0"/>
              <a:t>26/11/2018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6A6C-75D9-4AEB-9EBE-CA6D15D1C039}" type="datetime1">
              <a:rPr lang="fr-FR" smtClean="0"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E548-EE92-4243-8C90-D387B6FD5BEB}" type="datetime1">
              <a:rPr lang="fr-FR" smtClean="0"/>
              <a:t>26/11/2018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1515B-1AF6-47A9-81EF-CF909189BA21}" type="datetime1">
              <a:rPr lang="fr-FR" smtClean="0"/>
              <a:t>26/11/2018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A7C48-E36E-4A97-8D60-C6A5931786E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584776" cy="2137792"/>
          </a:xfrm>
        </p:spPr>
        <p:txBody>
          <a:bodyPr>
            <a:normAutofit lnSpcReduction="10000"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Un </a:t>
            </a:r>
            <a:r>
              <a:rPr lang="fr-FR" b="1" dirty="0" err="1">
                <a:solidFill>
                  <a:schemeClr val="tx1"/>
                </a:solidFill>
              </a:rPr>
              <a:t>Percorso</a:t>
            </a:r>
            <a:r>
              <a:rPr lang="fr-FR" b="1" dirty="0">
                <a:solidFill>
                  <a:schemeClr val="tx1"/>
                </a:solidFill>
              </a:rPr>
              <a:t> di </a:t>
            </a:r>
            <a:r>
              <a:rPr lang="fr-FR" b="1" dirty="0" err="1">
                <a:solidFill>
                  <a:schemeClr val="tx1"/>
                </a:solidFill>
              </a:rPr>
              <a:t>Progettazione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Partecipata</a:t>
            </a:r>
            <a:endParaRPr lang="fr-FR" b="1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27-30 Novembre 2018</a:t>
            </a:r>
          </a:p>
          <a:p>
            <a:r>
              <a:rPr lang="fr-FR" b="1" dirty="0" err="1">
                <a:solidFill>
                  <a:schemeClr val="tx1"/>
                </a:solidFill>
              </a:rPr>
              <a:t>Seneghe</a:t>
            </a:r>
            <a:r>
              <a:rPr lang="fr-FR" b="1" dirty="0">
                <a:solidFill>
                  <a:schemeClr val="tx1"/>
                </a:solidFill>
              </a:rPr>
              <a:t>/Alghero</a:t>
            </a:r>
          </a:p>
          <a:p>
            <a:endParaRPr lang="fr-FR" dirty="0"/>
          </a:p>
        </p:txBody>
      </p:sp>
      <p:pic>
        <p:nvPicPr>
          <p:cNvPr id="4" name="Image 3" descr="LogoPROMETEA2017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1600" y="260648"/>
            <a:ext cx="5760720" cy="1551305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/>
              <a:t>Promozione </a:t>
            </a:r>
            <a:r>
              <a:rPr lang="fr-FR" sz="4000" b="1" dirty="0"/>
              <a:t>della </a:t>
            </a:r>
            <a:r>
              <a:rPr lang="fr-FR" sz="4000" b="1" dirty="0" err="1"/>
              <a:t>Multifunzionalità</a:t>
            </a:r>
            <a:r>
              <a:rPr lang="fr-FR" sz="4000" b="1" dirty="0"/>
              <a:t> </a:t>
            </a:r>
            <a:r>
              <a:rPr lang="fr-FR" sz="4000" b="1" dirty="0" err="1"/>
              <a:t>nel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4000" b="1" dirty="0" err="1"/>
              <a:t>Settore</a:t>
            </a:r>
            <a:r>
              <a:rPr lang="fr-FR" sz="4000" b="1" dirty="0"/>
              <a:t> Agro-</a:t>
            </a:r>
            <a:r>
              <a:rPr lang="fr-FR" sz="4000" b="1" dirty="0" err="1"/>
              <a:t>Turistico</a:t>
            </a:r>
            <a:r>
              <a:rPr lang="fr-FR" sz="4000" b="1" dirty="0"/>
              <a:t>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PROMETEA: Per un </a:t>
            </a:r>
            <a:r>
              <a:rPr lang="fr-FR" dirty="0" err="1" smtClean="0"/>
              <a:t>sviluppu</a:t>
            </a:r>
            <a:r>
              <a:rPr lang="fr-FR" dirty="0" smtClean="0"/>
              <a:t> del Territorio</a:t>
            </a:r>
          </a:p>
          <a:p>
            <a:pPr algn="ctr">
              <a:buNone/>
            </a:pPr>
            <a:endParaRPr lang="fr-FR" dirty="0" smtClean="0"/>
          </a:p>
          <a:p>
            <a:r>
              <a:rPr lang="fr-FR" dirty="0" err="1" smtClean="0"/>
              <a:t>Multifunzionalita</a:t>
            </a:r>
            <a:r>
              <a:rPr lang="fr-FR" dirty="0" smtClean="0"/>
              <a:t> </a:t>
            </a:r>
            <a:r>
              <a:rPr lang="fr-FR" dirty="0" err="1" smtClean="0"/>
              <a:t>nelle</a:t>
            </a:r>
            <a:r>
              <a:rPr lang="fr-FR" dirty="0" smtClean="0"/>
              <a:t> </a:t>
            </a:r>
            <a:r>
              <a:rPr lang="fr-FR" dirty="0" err="1" smtClean="0"/>
              <a:t>aziende</a:t>
            </a:r>
            <a:endParaRPr lang="fr-FR" dirty="0" smtClean="0"/>
          </a:p>
          <a:p>
            <a:r>
              <a:rPr lang="fr-FR" dirty="0" err="1" smtClean="0"/>
              <a:t>Bone</a:t>
            </a:r>
            <a:r>
              <a:rPr lang="fr-FR" dirty="0" smtClean="0"/>
              <a:t> </a:t>
            </a:r>
            <a:r>
              <a:rPr lang="fr-FR" dirty="0" err="1" smtClean="0"/>
              <a:t>Pratiche</a:t>
            </a:r>
            <a:endParaRPr lang="fr-FR" dirty="0" smtClean="0"/>
          </a:p>
          <a:p>
            <a:r>
              <a:rPr lang="fr-FR" dirty="0" err="1" smtClean="0"/>
              <a:t>Rete</a:t>
            </a:r>
            <a:r>
              <a:rPr lang="fr-FR" dirty="0" smtClean="0"/>
              <a:t> Territoriale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2</a:t>
            </a:fld>
            <a:endParaRPr lang="fr-FR"/>
          </a:p>
        </p:txBody>
      </p:sp>
      <p:pic>
        <p:nvPicPr>
          <p:cNvPr id="5" name="Image 4" descr="LogoPROMETEA201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72" y="260648"/>
            <a:ext cx="5760720" cy="15513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REGIONE CORSICA: LE RETE E ITINERARI</a:t>
            </a:r>
          </a:p>
          <a:p>
            <a:pPr algn="ctr">
              <a:buNone/>
            </a:pPr>
            <a:endParaRPr lang="fr-FR" dirty="0" smtClean="0"/>
          </a:p>
          <a:p>
            <a:r>
              <a:rPr lang="fr-FR" dirty="0" err="1" smtClean="0"/>
              <a:t>Valorizazzione</a:t>
            </a:r>
            <a:r>
              <a:rPr lang="fr-FR" dirty="0" smtClean="0"/>
              <a:t> de le </a:t>
            </a:r>
            <a:r>
              <a:rPr lang="fr-FR" dirty="0" err="1" smtClean="0"/>
              <a:t>rete</a:t>
            </a:r>
            <a:r>
              <a:rPr lang="fr-FR" dirty="0" smtClean="0"/>
              <a:t> e </a:t>
            </a:r>
            <a:r>
              <a:rPr lang="fr-FR" dirty="0" err="1" smtClean="0"/>
              <a:t>itinerari</a:t>
            </a:r>
            <a:r>
              <a:rPr lang="fr-FR" dirty="0" smtClean="0"/>
              <a:t> </a:t>
            </a:r>
            <a:r>
              <a:rPr lang="fr-FR" dirty="0" err="1" smtClean="0"/>
              <a:t>esistenti</a:t>
            </a:r>
            <a:r>
              <a:rPr lang="fr-FR" dirty="0" smtClean="0"/>
              <a:t>: </a:t>
            </a:r>
            <a:r>
              <a:rPr lang="fr-FR" sz="2000" dirty="0" err="1" smtClean="0"/>
              <a:t>Strada</a:t>
            </a:r>
            <a:r>
              <a:rPr lang="fr-FR" sz="2000" dirty="0" smtClean="0"/>
              <a:t> di i </a:t>
            </a:r>
            <a:r>
              <a:rPr lang="fr-FR" sz="2000" dirty="0" err="1" smtClean="0"/>
              <a:t>Sensi</a:t>
            </a:r>
            <a:r>
              <a:rPr lang="fr-FR" sz="2000" dirty="0" smtClean="0"/>
              <a:t>, </a:t>
            </a:r>
            <a:r>
              <a:rPr lang="fr-FR" sz="2000" dirty="0" err="1" smtClean="0"/>
              <a:t>itinerari</a:t>
            </a:r>
            <a:r>
              <a:rPr lang="fr-FR" sz="2000" dirty="0" smtClean="0"/>
              <a:t> del </a:t>
            </a:r>
            <a:r>
              <a:rPr lang="fr-FR" sz="2000" dirty="0" err="1" smtClean="0"/>
              <a:t>patrimonio</a:t>
            </a:r>
            <a:r>
              <a:rPr lang="fr-FR" sz="2000" dirty="0" smtClean="0"/>
              <a:t>, etc.</a:t>
            </a:r>
          </a:p>
          <a:p>
            <a:pPr>
              <a:buNone/>
            </a:pPr>
            <a:endParaRPr lang="fr-FR" sz="2000" dirty="0" smtClean="0"/>
          </a:p>
          <a:p>
            <a:r>
              <a:rPr lang="fr-FR" dirty="0" err="1" smtClean="0"/>
              <a:t>Capitalizazzione</a:t>
            </a:r>
            <a:r>
              <a:rPr lang="fr-FR" dirty="0" smtClean="0"/>
              <a:t>: PROMETEA/TERRAGIR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3</a:t>
            </a:fld>
            <a:endParaRPr lang="fr-FR"/>
          </a:p>
        </p:txBody>
      </p:sp>
      <p:pic>
        <p:nvPicPr>
          <p:cNvPr id="5" name="Image 4" descr="LogoPROMETEA201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72" y="260648"/>
            <a:ext cx="5760720" cy="15513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REGIONE CORSICA: LE RETE E ITINERARI</a:t>
            </a:r>
          </a:p>
          <a:p>
            <a:endParaRPr lang="fr-FR" dirty="0"/>
          </a:p>
          <a:p>
            <a:r>
              <a:rPr lang="fr-FR" dirty="0" err="1" smtClean="0"/>
              <a:t>Rete</a:t>
            </a:r>
            <a:r>
              <a:rPr lang="fr-FR" dirty="0" smtClean="0"/>
              <a:t> di </a:t>
            </a:r>
            <a:r>
              <a:rPr lang="fr-FR" dirty="0" err="1" smtClean="0"/>
              <a:t>professionisti</a:t>
            </a:r>
            <a:r>
              <a:rPr lang="fr-FR" dirty="0" smtClean="0"/>
              <a:t>: </a:t>
            </a:r>
            <a:r>
              <a:rPr lang="fr-FR" sz="2400" dirty="0" smtClean="0"/>
              <a:t>le </a:t>
            </a:r>
            <a:r>
              <a:rPr lang="fr-FR" sz="2400" dirty="0" err="1" smtClean="0"/>
              <a:t>filiere</a:t>
            </a:r>
            <a:r>
              <a:rPr lang="fr-FR" sz="2400" dirty="0" smtClean="0"/>
              <a:t> agricole</a:t>
            </a:r>
          </a:p>
          <a:p>
            <a:r>
              <a:rPr lang="fr-FR" dirty="0" err="1" smtClean="0"/>
              <a:t>Rete</a:t>
            </a:r>
            <a:r>
              <a:rPr lang="fr-FR" dirty="0" smtClean="0"/>
              <a:t> territoriale: </a:t>
            </a:r>
            <a:r>
              <a:rPr lang="fr-FR" sz="2400" dirty="0" smtClean="0"/>
              <a:t>le </a:t>
            </a:r>
            <a:r>
              <a:rPr lang="fr-FR" sz="2400" dirty="0" err="1"/>
              <a:t>S</a:t>
            </a:r>
            <a:r>
              <a:rPr lang="fr-FR" sz="2400" dirty="0" err="1" smtClean="0"/>
              <a:t>trade</a:t>
            </a:r>
            <a:r>
              <a:rPr lang="fr-FR" sz="2400" dirty="0" smtClean="0"/>
              <a:t> di i </a:t>
            </a:r>
            <a:r>
              <a:rPr lang="fr-FR" sz="2400" dirty="0" err="1" smtClean="0"/>
              <a:t>Sensi</a:t>
            </a:r>
            <a:endParaRPr lang="fr-FR" sz="2400" dirty="0" smtClean="0"/>
          </a:p>
          <a:p>
            <a:r>
              <a:rPr lang="fr-FR" dirty="0" err="1" smtClean="0"/>
              <a:t>Rete</a:t>
            </a:r>
            <a:r>
              <a:rPr lang="fr-FR" dirty="0" smtClean="0"/>
              <a:t>  </a:t>
            </a:r>
            <a:r>
              <a:rPr lang="fr-FR" dirty="0" err="1" smtClean="0"/>
              <a:t>Fiere</a:t>
            </a:r>
            <a:r>
              <a:rPr lang="fr-FR" dirty="0" smtClean="0"/>
              <a:t> di Corsica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4</a:t>
            </a:fld>
            <a:endParaRPr lang="fr-FR"/>
          </a:p>
        </p:txBody>
      </p:sp>
      <p:pic>
        <p:nvPicPr>
          <p:cNvPr id="5" name="Image 4" descr="LogoPROMETEA201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60648"/>
            <a:ext cx="5760720" cy="15513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REGIONE CORSICA : Ornano-</a:t>
            </a:r>
            <a:r>
              <a:rPr lang="fr-FR" dirty="0" err="1" smtClean="0"/>
              <a:t>Taravu</a:t>
            </a:r>
            <a:r>
              <a:rPr lang="fr-FR" dirty="0" smtClean="0"/>
              <a:t>-</a:t>
            </a:r>
            <a:r>
              <a:rPr lang="fr-FR" dirty="0" err="1" smtClean="0"/>
              <a:t>Valincu</a:t>
            </a:r>
            <a:r>
              <a:rPr lang="fr-FR" dirty="0" smtClean="0"/>
              <a:t>-</a:t>
            </a:r>
            <a:r>
              <a:rPr lang="fr-FR" dirty="0" err="1" smtClean="0"/>
              <a:t>Sartinese</a:t>
            </a:r>
            <a:endParaRPr lang="fr-FR" dirty="0" smtClean="0"/>
          </a:p>
          <a:p>
            <a:pPr>
              <a:buNone/>
            </a:pPr>
            <a:endParaRPr lang="fr-FR" dirty="0"/>
          </a:p>
          <a:p>
            <a:r>
              <a:rPr lang="fr-FR" dirty="0" err="1" smtClean="0"/>
              <a:t>Uno</a:t>
            </a:r>
            <a:r>
              <a:rPr lang="fr-FR" dirty="0" smtClean="0"/>
              <a:t> </a:t>
            </a:r>
            <a:r>
              <a:rPr lang="fr-FR" dirty="0" err="1" smtClean="0"/>
              <a:t>territorio</a:t>
            </a:r>
            <a:r>
              <a:rPr lang="fr-FR" dirty="0" smtClean="0"/>
              <a:t> </a:t>
            </a:r>
            <a:r>
              <a:rPr lang="fr-FR" dirty="0" err="1" smtClean="0"/>
              <a:t>struturato</a:t>
            </a:r>
            <a:endParaRPr lang="fr-FR" dirty="0" smtClean="0"/>
          </a:p>
          <a:p>
            <a:r>
              <a:rPr lang="fr-FR" dirty="0" smtClean="0"/>
              <a:t>Una </a:t>
            </a:r>
            <a:r>
              <a:rPr lang="fr-FR" dirty="0" err="1"/>
              <a:t>l</a:t>
            </a:r>
            <a:r>
              <a:rPr lang="fr-FR" dirty="0" err="1" smtClean="0"/>
              <a:t>inea</a:t>
            </a:r>
            <a:r>
              <a:rPr lang="fr-FR" dirty="0" smtClean="0"/>
              <a:t> </a:t>
            </a:r>
            <a:r>
              <a:rPr lang="fr-FR" dirty="0" err="1" smtClean="0"/>
              <a:t>Propriano</a:t>
            </a:r>
            <a:r>
              <a:rPr lang="fr-FR" dirty="0" smtClean="0"/>
              <a:t>-Porto Tores</a:t>
            </a:r>
          </a:p>
          <a:p>
            <a:r>
              <a:rPr lang="fr-FR" dirty="0" smtClean="0"/>
              <a:t>Una scala per </a:t>
            </a:r>
            <a:r>
              <a:rPr lang="fr-FR" dirty="0" err="1"/>
              <a:t>c</a:t>
            </a:r>
            <a:r>
              <a:rPr lang="fr-FR" dirty="0" err="1" smtClean="0"/>
              <a:t>rociere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A7C48-E36E-4A97-8D60-C6A5931786E1}" type="slidenum">
              <a:rPr lang="fr-FR" smtClean="0"/>
              <a:t>5</a:t>
            </a:fld>
            <a:endParaRPr lang="fr-FR"/>
          </a:p>
        </p:txBody>
      </p:sp>
      <p:pic>
        <p:nvPicPr>
          <p:cNvPr id="5" name="Image 4" descr="LogoPROMETEA2017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60648"/>
            <a:ext cx="5760720" cy="15513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99</Words>
  <Application>Microsoft Office PowerPoint</Application>
  <PresentationFormat>Affichage à l'écran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 Promozione della Multifunzionalità nel Settore Agro-Turistico: 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Promozione della Multifunzionalità nel Settore Agro-Turistico:</dc:title>
  <dc:creator>Vsciaretti</dc:creator>
  <cp:lastModifiedBy>Vsciaretti</cp:lastModifiedBy>
  <cp:revision>15</cp:revision>
  <dcterms:created xsi:type="dcterms:W3CDTF">2018-11-26T09:45:53Z</dcterms:created>
  <dcterms:modified xsi:type="dcterms:W3CDTF">2018-11-26T12:58:53Z</dcterms:modified>
</cp:coreProperties>
</file>