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29"/>
  </p:notesMasterIdLst>
  <p:sldIdLst>
    <p:sldId id="256" r:id="rId2"/>
    <p:sldId id="310" r:id="rId3"/>
    <p:sldId id="335" r:id="rId4"/>
    <p:sldId id="313" r:id="rId5"/>
    <p:sldId id="321" r:id="rId6"/>
    <p:sldId id="328" r:id="rId7"/>
    <p:sldId id="292" r:id="rId8"/>
    <p:sldId id="333" r:id="rId9"/>
    <p:sldId id="326" r:id="rId10"/>
    <p:sldId id="323" r:id="rId11"/>
    <p:sldId id="312" r:id="rId12"/>
    <p:sldId id="319" r:id="rId13"/>
    <p:sldId id="318" r:id="rId14"/>
    <p:sldId id="446" r:id="rId15"/>
    <p:sldId id="329" r:id="rId16"/>
    <p:sldId id="447" r:id="rId17"/>
    <p:sldId id="316" r:id="rId18"/>
    <p:sldId id="298" r:id="rId19"/>
    <p:sldId id="324" r:id="rId20"/>
    <p:sldId id="317" r:id="rId21"/>
    <p:sldId id="296" r:id="rId22"/>
    <p:sldId id="336" r:id="rId23"/>
    <p:sldId id="337" r:id="rId24"/>
    <p:sldId id="445" r:id="rId25"/>
    <p:sldId id="389" r:id="rId26"/>
    <p:sldId id="382" r:id="rId27"/>
    <p:sldId id="288" r:id="rId2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5D6AF-F718-1B4A-ACCA-3688CC116A6F}" v="124" dt="2018-11-27T09:28:25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74" autoAdjust="0"/>
    <p:restoredTop sz="86577" autoAdjust="0"/>
  </p:normalViewPr>
  <p:slideViewPr>
    <p:cSldViewPr snapToObjects="1">
      <p:cViewPr varScale="1">
        <p:scale>
          <a:sx n="88" d="100"/>
          <a:sy n="88" d="100"/>
        </p:scale>
        <p:origin x="4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LUCA BRUNORI" userId="45a900c7-0c57-47fc-9094-1f4725ce86da" providerId="ADAL" clId="{8A0C7CF4-6BE9-364C-AE5A-AED032C6FBF4}"/>
    <pc:docChg chg="custSel addSld delSld modSld sldOrd">
      <pc:chgData name="GIANLUCA BRUNORI" userId="45a900c7-0c57-47fc-9094-1f4725ce86da" providerId="ADAL" clId="{8A0C7CF4-6BE9-364C-AE5A-AED032C6FBF4}" dt="2018-11-26T07:03:45.092" v="662" actId="20577"/>
      <pc:docMkLst>
        <pc:docMk/>
      </pc:docMkLst>
      <pc:sldChg chg="del">
        <pc:chgData name="GIANLUCA BRUNORI" userId="45a900c7-0c57-47fc-9094-1f4725ce86da" providerId="ADAL" clId="{8A0C7CF4-6BE9-364C-AE5A-AED032C6FBF4}" dt="2018-11-26T07:00:42.034" v="592" actId="2696"/>
        <pc:sldMkLst>
          <pc:docMk/>
          <pc:sldMk cId="2161708898" sldId="268"/>
        </pc:sldMkLst>
      </pc:sldChg>
      <pc:sldChg chg="del">
        <pc:chgData name="GIANLUCA BRUNORI" userId="45a900c7-0c57-47fc-9094-1f4725ce86da" providerId="ADAL" clId="{8A0C7CF4-6BE9-364C-AE5A-AED032C6FBF4}" dt="2018-11-26T07:01:05.102" v="593" actId="2696"/>
        <pc:sldMkLst>
          <pc:docMk/>
          <pc:sldMk cId="16601113" sldId="334"/>
        </pc:sldMkLst>
      </pc:sldChg>
      <pc:sldChg chg="modSp add">
        <pc:chgData name="GIANLUCA BRUNORI" userId="45a900c7-0c57-47fc-9094-1f4725ce86da" providerId="ADAL" clId="{8A0C7CF4-6BE9-364C-AE5A-AED032C6FBF4}" dt="2018-11-26T06:53:59.085" v="251" actId="20577"/>
        <pc:sldMkLst>
          <pc:docMk/>
          <pc:sldMk cId="3710093819" sldId="336"/>
        </pc:sldMkLst>
        <pc:spChg chg="mod">
          <ac:chgData name="GIANLUCA BRUNORI" userId="45a900c7-0c57-47fc-9094-1f4725ce86da" providerId="ADAL" clId="{8A0C7CF4-6BE9-364C-AE5A-AED032C6FBF4}" dt="2018-11-26T06:51:10.184" v="42" actId="20577"/>
          <ac:spMkLst>
            <pc:docMk/>
            <pc:sldMk cId="3710093819" sldId="336"/>
            <ac:spMk id="2" creationId="{086A5BA7-ABAC-6642-8FDB-767F237DFEF8}"/>
          </ac:spMkLst>
        </pc:spChg>
        <pc:spChg chg="mod">
          <ac:chgData name="GIANLUCA BRUNORI" userId="45a900c7-0c57-47fc-9094-1f4725ce86da" providerId="ADAL" clId="{8A0C7CF4-6BE9-364C-AE5A-AED032C6FBF4}" dt="2018-11-26T06:53:59.085" v="251" actId="20577"/>
          <ac:spMkLst>
            <pc:docMk/>
            <pc:sldMk cId="3710093819" sldId="336"/>
            <ac:spMk id="3" creationId="{2A012C4F-EF65-B24C-AC32-7D337A8C7C04}"/>
          </ac:spMkLst>
        </pc:spChg>
      </pc:sldChg>
      <pc:sldChg chg="modSp add">
        <pc:chgData name="GIANLUCA BRUNORI" userId="45a900c7-0c57-47fc-9094-1f4725ce86da" providerId="ADAL" clId="{8A0C7CF4-6BE9-364C-AE5A-AED032C6FBF4}" dt="2018-11-26T07:02:44.160" v="596"/>
        <pc:sldMkLst>
          <pc:docMk/>
          <pc:sldMk cId="354111851" sldId="337"/>
        </pc:sldMkLst>
        <pc:spChg chg="mod">
          <ac:chgData name="GIANLUCA BRUNORI" userId="45a900c7-0c57-47fc-9094-1f4725ce86da" providerId="ADAL" clId="{8A0C7CF4-6BE9-364C-AE5A-AED032C6FBF4}" dt="2018-11-26T06:54:27.812" v="285" actId="20577"/>
          <ac:spMkLst>
            <pc:docMk/>
            <pc:sldMk cId="354111851" sldId="337"/>
            <ac:spMk id="2" creationId="{5EBD3FB1-4681-2341-B1A7-6360ABA60610}"/>
          </ac:spMkLst>
        </pc:spChg>
        <pc:spChg chg="mod">
          <ac:chgData name="GIANLUCA BRUNORI" userId="45a900c7-0c57-47fc-9094-1f4725ce86da" providerId="ADAL" clId="{8A0C7CF4-6BE9-364C-AE5A-AED032C6FBF4}" dt="2018-11-26T07:02:44.160" v="596"/>
          <ac:spMkLst>
            <pc:docMk/>
            <pc:sldMk cId="354111851" sldId="337"/>
            <ac:spMk id="3" creationId="{807CF857-1D56-394F-9752-8DE8D7CE5293}"/>
          </ac:spMkLst>
        </pc:spChg>
      </pc:sldChg>
      <pc:sldChg chg="add del">
        <pc:chgData name="GIANLUCA BRUNORI" userId="45a900c7-0c57-47fc-9094-1f4725ce86da" providerId="ADAL" clId="{8A0C7CF4-6BE9-364C-AE5A-AED032C6FBF4}" dt="2018-11-26T06:57:06.253" v="483" actId="2696"/>
        <pc:sldMkLst>
          <pc:docMk/>
          <pc:sldMk cId="1804845406" sldId="338"/>
        </pc:sldMkLst>
      </pc:sldChg>
      <pc:sldChg chg="addSp delSp modSp add">
        <pc:chgData name="GIANLUCA BRUNORI" userId="45a900c7-0c57-47fc-9094-1f4725ce86da" providerId="ADAL" clId="{8A0C7CF4-6BE9-364C-AE5A-AED032C6FBF4}" dt="2018-11-26T07:03:24.540" v="638" actId="20577"/>
        <pc:sldMkLst>
          <pc:docMk/>
          <pc:sldMk cId="365850993" sldId="382"/>
        </pc:sldMkLst>
        <pc:spChg chg="del">
          <ac:chgData name="GIANLUCA BRUNORI" userId="45a900c7-0c57-47fc-9094-1f4725ce86da" providerId="ADAL" clId="{8A0C7CF4-6BE9-364C-AE5A-AED032C6FBF4}" dt="2018-11-26T06:57:14.310" v="485" actId="478"/>
          <ac:spMkLst>
            <pc:docMk/>
            <pc:sldMk cId="365850993" sldId="382"/>
            <ac:spMk id="2" creationId="{00000000-0000-0000-0000-000000000000}"/>
          </ac:spMkLst>
        </pc:spChg>
        <pc:spChg chg="del">
          <ac:chgData name="GIANLUCA BRUNORI" userId="45a900c7-0c57-47fc-9094-1f4725ce86da" providerId="ADAL" clId="{8A0C7CF4-6BE9-364C-AE5A-AED032C6FBF4}" dt="2018-11-26T06:57:11.689" v="484" actId="478"/>
          <ac:spMkLst>
            <pc:docMk/>
            <pc:sldMk cId="365850993" sldId="382"/>
            <ac:spMk id="16" creationId="{00000000-0000-0000-0000-000000000000}"/>
          </ac:spMkLst>
        </pc:spChg>
        <pc:graphicFrameChg chg="add mod">
          <ac:chgData name="GIANLUCA BRUNORI" userId="45a900c7-0c57-47fc-9094-1f4725ce86da" providerId="ADAL" clId="{8A0C7CF4-6BE9-364C-AE5A-AED032C6FBF4}" dt="2018-11-26T07:03:24.540" v="638" actId="20577"/>
          <ac:graphicFrameMkLst>
            <pc:docMk/>
            <pc:sldMk cId="365850993" sldId="382"/>
            <ac:graphicFrameMk id="3" creationId="{E97E8A6F-8390-E144-BF19-8B5A4CFDE57D}"/>
          </ac:graphicFrameMkLst>
        </pc:graphicFrameChg>
        <pc:picChg chg="del">
          <ac:chgData name="GIANLUCA BRUNORI" userId="45a900c7-0c57-47fc-9094-1f4725ce86da" providerId="ADAL" clId="{8A0C7CF4-6BE9-364C-AE5A-AED032C6FBF4}" dt="2018-11-26T06:57:20.676" v="486" actId="478"/>
          <ac:picMkLst>
            <pc:docMk/>
            <pc:sldMk cId="365850993" sldId="382"/>
            <ac:picMk id="10" creationId="{00000000-0000-0000-0000-000000000000}"/>
          </ac:picMkLst>
        </pc:picChg>
      </pc:sldChg>
      <pc:sldChg chg="addSp delSp modSp add ord">
        <pc:chgData name="GIANLUCA BRUNORI" userId="45a900c7-0c57-47fc-9094-1f4725ce86da" providerId="ADAL" clId="{8A0C7CF4-6BE9-364C-AE5A-AED032C6FBF4}" dt="2018-11-26T07:03:45.092" v="662" actId="20577"/>
        <pc:sldMkLst>
          <pc:docMk/>
          <pc:sldMk cId="2100681391" sldId="389"/>
        </pc:sldMkLst>
        <pc:spChg chg="del">
          <ac:chgData name="GIANLUCA BRUNORI" userId="45a900c7-0c57-47fc-9094-1f4725ce86da" providerId="ADAL" clId="{8A0C7CF4-6BE9-364C-AE5A-AED032C6FBF4}" dt="2018-11-26T07:01:49.561" v="594" actId="478"/>
          <ac:spMkLst>
            <pc:docMk/>
            <pc:sldMk cId="2100681391" sldId="389"/>
            <ac:spMk id="2" creationId="{00000000-0000-0000-0000-000000000000}"/>
          </ac:spMkLst>
        </pc:spChg>
        <pc:spChg chg="add mod">
          <ac:chgData name="GIANLUCA BRUNORI" userId="45a900c7-0c57-47fc-9094-1f4725ce86da" providerId="ADAL" clId="{8A0C7CF4-6BE9-364C-AE5A-AED032C6FBF4}" dt="2018-11-26T07:03:45.092" v="662" actId="20577"/>
          <ac:spMkLst>
            <pc:docMk/>
            <pc:sldMk cId="2100681391" sldId="389"/>
            <ac:spMk id="3" creationId="{28736AB9-62CB-4F4A-9C51-A6C3EF7DE652}"/>
          </ac:spMkLst>
        </pc:spChg>
      </pc:sldChg>
      <pc:sldChg chg="add del">
        <pc:chgData name="GIANLUCA BRUNORI" userId="45a900c7-0c57-47fc-9094-1f4725ce86da" providerId="ADAL" clId="{8A0C7CF4-6BE9-364C-AE5A-AED032C6FBF4}" dt="2018-11-26T06:59:39.135" v="570" actId="2696"/>
        <pc:sldMkLst>
          <pc:docMk/>
          <pc:sldMk cId="3382292597" sldId="390"/>
        </pc:sldMkLst>
      </pc:sldChg>
      <pc:sldChg chg="delSp modSp add">
        <pc:chgData name="GIANLUCA BRUNORI" userId="45a900c7-0c57-47fc-9094-1f4725ce86da" providerId="ADAL" clId="{8A0C7CF4-6BE9-364C-AE5A-AED032C6FBF4}" dt="2018-11-26T06:59:53.507" v="574" actId="1076"/>
        <pc:sldMkLst>
          <pc:docMk/>
          <pc:sldMk cId="3796779422" sldId="445"/>
        </pc:sldMkLst>
        <pc:spChg chg="del">
          <ac:chgData name="GIANLUCA BRUNORI" userId="45a900c7-0c57-47fc-9094-1f4725ce86da" providerId="ADAL" clId="{8A0C7CF4-6BE9-364C-AE5A-AED032C6FBF4}" dt="2018-11-26T06:59:48.898" v="573" actId="478"/>
          <ac:spMkLst>
            <pc:docMk/>
            <pc:sldMk cId="3796779422" sldId="445"/>
            <ac:spMk id="2" creationId="{00000000-0000-0000-0000-000000000000}"/>
          </ac:spMkLst>
        </pc:spChg>
        <pc:spChg chg="del">
          <ac:chgData name="GIANLUCA BRUNORI" userId="45a900c7-0c57-47fc-9094-1f4725ce86da" providerId="ADAL" clId="{8A0C7CF4-6BE9-364C-AE5A-AED032C6FBF4}" dt="2018-11-26T06:59:42.746" v="571" actId="478"/>
          <ac:spMkLst>
            <pc:docMk/>
            <pc:sldMk cId="3796779422" sldId="445"/>
            <ac:spMk id="3" creationId="{00000000-0000-0000-0000-000000000000}"/>
          </ac:spMkLst>
        </pc:spChg>
        <pc:graphicFrameChg chg="mod">
          <ac:chgData name="GIANLUCA BRUNORI" userId="45a900c7-0c57-47fc-9094-1f4725ce86da" providerId="ADAL" clId="{8A0C7CF4-6BE9-364C-AE5A-AED032C6FBF4}" dt="2018-11-26T06:59:53.507" v="574" actId="1076"/>
          <ac:graphicFrameMkLst>
            <pc:docMk/>
            <pc:sldMk cId="3796779422" sldId="445"/>
            <ac:graphicFrameMk id="8" creationId="{A84FF028-1A65-114F-A114-0503BFC614C1}"/>
          </ac:graphicFrameMkLst>
        </pc:graphicFrameChg>
        <pc:picChg chg="del">
          <ac:chgData name="GIANLUCA BRUNORI" userId="45a900c7-0c57-47fc-9094-1f4725ce86da" providerId="ADAL" clId="{8A0C7CF4-6BE9-364C-AE5A-AED032C6FBF4}" dt="2018-11-26T06:59:44.616" v="572" actId="478"/>
          <ac:picMkLst>
            <pc:docMk/>
            <pc:sldMk cId="3796779422" sldId="445"/>
            <ac:picMk id="10" creationId="{00000000-0000-0000-0000-000000000000}"/>
          </ac:picMkLst>
        </pc:picChg>
      </pc:sldChg>
    </pc:docChg>
  </pc:docChgLst>
  <pc:docChgLst>
    <pc:chgData name="GIANLUCA BRUNORI" userId="45a900c7-0c57-47fc-9094-1f4725ce86da" providerId="ADAL" clId="{EEA5D6AF-F718-1B4A-ACCA-3688CC116A6F}"/>
    <pc:docChg chg="undo custSel addSld delSld modSld sldOrd">
      <pc:chgData name="GIANLUCA BRUNORI" userId="45a900c7-0c57-47fc-9094-1f4725ce86da" providerId="ADAL" clId="{EEA5D6AF-F718-1B4A-ACCA-3688CC116A6F}" dt="2018-11-27T09:28:25.980" v="550"/>
      <pc:docMkLst>
        <pc:docMk/>
      </pc:docMkLst>
      <pc:sldChg chg="del">
        <pc:chgData name="GIANLUCA BRUNORI" userId="45a900c7-0c57-47fc-9094-1f4725ce86da" providerId="ADAL" clId="{EEA5D6AF-F718-1B4A-ACCA-3688CC116A6F}" dt="2018-11-27T07:23:30.363" v="511" actId="2696"/>
        <pc:sldMkLst>
          <pc:docMk/>
          <pc:sldMk cId="2017348722" sldId="292"/>
        </pc:sldMkLst>
      </pc:sldChg>
      <pc:sldChg chg="add">
        <pc:chgData name="GIANLUCA BRUNORI" userId="45a900c7-0c57-47fc-9094-1f4725ce86da" providerId="ADAL" clId="{EEA5D6AF-F718-1B4A-ACCA-3688CC116A6F}" dt="2018-11-27T07:23:42.138" v="512"/>
        <pc:sldMkLst>
          <pc:docMk/>
          <pc:sldMk cId="2498701354" sldId="292"/>
        </pc:sldMkLst>
      </pc:sldChg>
      <pc:sldChg chg="modSp">
        <pc:chgData name="GIANLUCA BRUNORI" userId="45a900c7-0c57-47fc-9094-1f4725ce86da" providerId="ADAL" clId="{EEA5D6AF-F718-1B4A-ACCA-3688CC116A6F}" dt="2018-11-27T07:17:06.981" v="423"/>
        <pc:sldMkLst>
          <pc:docMk/>
          <pc:sldMk cId="3733821776" sldId="296"/>
        </pc:sldMkLst>
        <pc:graphicFrameChg chg="mod">
          <ac:chgData name="GIANLUCA BRUNORI" userId="45a900c7-0c57-47fc-9094-1f4725ce86da" providerId="ADAL" clId="{EEA5D6AF-F718-1B4A-ACCA-3688CC116A6F}" dt="2018-11-27T07:17:06.981" v="423"/>
          <ac:graphicFrameMkLst>
            <pc:docMk/>
            <pc:sldMk cId="3733821776" sldId="296"/>
            <ac:graphicFrameMk id="2" creationId="{00000000-0000-0000-0000-000000000000}"/>
          </ac:graphicFrameMkLst>
        </pc:graphicFrameChg>
      </pc:sldChg>
      <pc:sldChg chg="modSp add del">
        <pc:chgData name="GIANLUCA BRUNORI" userId="45a900c7-0c57-47fc-9094-1f4725ce86da" providerId="ADAL" clId="{EEA5D6AF-F718-1B4A-ACCA-3688CC116A6F}" dt="2018-11-27T07:23:15.074" v="510" actId="20577"/>
        <pc:sldMkLst>
          <pc:docMk/>
          <pc:sldMk cId="311314494" sldId="298"/>
        </pc:sldMkLst>
        <pc:spChg chg="mod">
          <ac:chgData name="GIANLUCA BRUNORI" userId="45a900c7-0c57-47fc-9094-1f4725ce86da" providerId="ADAL" clId="{EEA5D6AF-F718-1B4A-ACCA-3688CC116A6F}" dt="2018-11-27T07:23:15.074" v="510" actId="20577"/>
          <ac:spMkLst>
            <pc:docMk/>
            <pc:sldMk cId="311314494" sldId="298"/>
            <ac:spMk id="3" creationId="{00000000-0000-0000-0000-000000000000}"/>
          </ac:spMkLst>
        </pc:spChg>
      </pc:sldChg>
      <pc:sldChg chg="del">
        <pc:chgData name="GIANLUCA BRUNORI" userId="45a900c7-0c57-47fc-9094-1f4725ce86da" providerId="ADAL" clId="{EEA5D6AF-F718-1B4A-ACCA-3688CC116A6F}" dt="2018-11-27T07:15:37.581" v="379" actId="2696"/>
        <pc:sldMkLst>
          <pc:docMk/>
          <pc:sldMk cId="4258188063" sldId="298"/>
        </pc:sldMkLst>
      </pc:sldChg>
      <pc:sldChg chg="del">
        <pc:chgData name="GIANLUCA BRUNORI" userId="45a900c7-0c57-47fc-9094-1f4725ce86da" providerId="ADAL" clId="{EEA5D6AF-F718-1B4A-ACCA-3688CC116A6F}" dt="2018-11-27T07:07:35.994" v="216" actId="2696"/>
        <pc:sldMkLst>
          <pc:docMk/>
          <pc:sldMk cId="1181151295" sldId="308"/>
        </pc:sldMkLst>
      </pc:sldChg>
      <pc:sldChg chg="modSp">
        <pc:chgData name="GIANLUCA BRUNORI" userId="45a900c7-0c57-47fc-9094-1f4725ce86da" providerId="ADAL" clId="{EEA5D6AF-F718-1B4A-ACCA-3688CC116A6F}" dt="2018-11-27T07:22:03.862" v="491" actId="20577"/>
        <pc:sldMkLst>
          <pc:docMk/>
          <pc:sldMk cId="1310612936" sldId="313"/>
        </pc:sldMkLst>
        <pc:spChg chg="mod">
          <ac:chgData name="GIANLUCA BRUNORI" userId="45a900c7-0c57-47fc-9094-1f4725ce86da" providerId="ADAL" clId="{EEA5D6AF-F718-1B4A-ACCA-3688CC116A6F}" dt="2018-11-27T07:22:03.862" v="491" actId="20577"/>
          <ac:spMkLst>
            <pc:docMk/>
            <pc:sldMk cId="1310612936" sldId="313"/>
            <ac:spMk id="5" creationId="{A40E2D39-0FB8-B949-AFD6-631E618BA55D}"/>
          </ac:spMkLst>
        </pc:spChg>
      </pc:sldChg>
      <pc:sldChg chg="del">
        <pc:chgData name="GIANLUCA BRUNORI" userId="45a900c7-0c57-47fc-9094-1f4725ce86da" providerId="ADAL" clId="{EEA5D6AF-F718-1B4A-ACCA-3688CC116A6F}" dt="2018-11-27T07:02:19.068" v="2" actId="2696"/>
        <pc:sldMkLst>
          <pc:docMk/>
          <pc:sldMk cId="2982967091" sldId="314"/>
        </pc:sldMkLst>
      </pc:sldChg>
      <pc:sldChg chg="modSp">
        <pc:chgData name="GIANLUCA BRUNORI" userId="45a900c7-0c57-47fc-9094-1f4725ce86da" providerId="ADAL" clId="{EEA5D6AF-F718-1B4A-ACCA-3688CC116A6F}" dt="2018-11-27T07:14:48.509" v="378" actId="20577"/>
        <pc:sldMkLst>
          <pc:docMk/>
          <pc:sldMk cId="1577204282" sldId="317"/>
        </pc:sldMkLst>
        <pc:spChg chg="mod">
          <ac:chgData name="GIANLUCA BRUNORI" userId="45a900c7-0c57-47fc-9094-1f4725ce86da" providerId="ADAL" clId="{EEA5D6AF-F718-1B4A-ACCA-3688CC116A6F}" dt="2018-11-27T07:14:48.509" v="378" actId="20577"/>
          <ac:spMkLst>
            <pc:docMk/>
            <pc:sldMk cId="1577204282" sldId="317"/>
            <ac:spMk id="48130" creationId="{00000000-0000-0000-0000-000000000000}"/>
          </ac:spMkLst>
        </pc:spChg>
      </pc:sldChg>
      <pc:sldChg chg="del">
        <pc:chgData name="GIANLUCA BRUNORI" userId="45a900c7-0c57-47fc-9094-1f4725ce86da" providerId="ADAL" clId="{EEA5D6AF-F718-1B4A-ACCA-3688CC116A6F}" dt="2018-11-27T07:06:43.507" v="214" actId="2696"/>
        <pc:sldMkLst>
          <pc:docMk/>
          <pc:sldMk cId="2171597867" sldId="324"/>
        </pc:sldMkLst>
      </pc:sldChg>
      <pc:sldChg chg="add ord">
        <pc:chgData name="GIANLUCA BRUNORI" userId="45a900c7-0c57-47fc-9094-1f4725ce86da" providerId="ADAL" clId="{EEA5D6AF-F718-1B4A-ACCA-3688CC116A6F}" dt="2018-11-27T07:07:50.824" v="217"/>
        <pc:sldMkLst>
          <pc:docMk/>
          <pc:sldMk cId="2267311150" sldId="324"/>
        </pc:sldMkLst>
      </pc:sldChg>
      <pc:sldChg chg="del">
        <pc:chgData name="GIANLUCA BRUNORI" userId="45a900c7-0c57-47fc-9094-1f4725ce86da" providerId="ADAL" clId="{EEA5D6AF-F718-1B4A-ACCA-3688CC116A6F}" dt="2018-11-27T07:02:00.126" v="1" actId="2696"/>
        <pc:sldMkLst>
          <pc:docMk/>
          <pc:sldMk cId="1538036134" sldId="330"/>
        </pc:sldMkLst>
      </pc:sldChg>
      <pc:sldChg chg="del">
        <pc:chgData name="GIANLUCA BRUNORI" userId="45a900c7-0c57-47fc-9094-1f4725ce86da" providerId="ADAL" clId="{EEA5D6AF-F718-1B4A-ACCA-3688CC116A6F}" dt="2018-11-27T07:24:36.978" v="513" actId="2696"/>
        <pc:sldMkLst>
          <pc:docMk/>
          <pc:sldMk cId="3157612364" sldId="331"/>
        </pc:sldMkLst>
      </pc:sldChg>
      <pc:sldChg chg="addSp delSp modSp add del">
        <pc:chgData name="GIANLUCA BRUNORI" userId="45a900c7-0c57-47fc-9094-1f4725ce86da" providerId="ADAL" clId="{EEA5D6AF-F718-1B4A-ACCA-3688CC116A6F}" dt="2018-11-27T07:24:57.382" v="514" actId="2696"/>
        <pc:sldMkLst>
          <pc:docMk/>
          <pc:sldMk cId="1282478464" sldId="333"/>
        </pc:sldMkLst>
        <pc:spChg chg="add del mod">
          <ac:chgData name="GIANLUCA BRUNORI" userId="45a900c7-0c57-47fc-9094-1f4725ce86da" providerId="ADAL" clId="{EEA5D6AF-F718-1B4A-ACCA-3688CC116A6F}" dt="2018-11-27T07:10:17.164" v="247"/>
          <ac:spMkLst>
            <pc:docMk/>
            <pc:sldMk cId="1282478464" sldId="333"/>
            <ac:spMk id="2" creationId="{BB775529-361C-234C-8B5C-1C8E6A6672A5}"/>
          </ac:spMkLst>
        </pc:spChg>
        <pc:spChg chg="add mod">
          <ac:chgData name="GIANLUCA BRUNORI" userId="45a900c7-0c57-47fc-9094-1f4725ce86da" providerId="ADAL" clId="{EEA5D6AF-F718-1B4A-ACCA-3688CC116A6F}" dt="2018-11-27T07:11:39.793" v="308" actId="1076"/>
          <ac:spMkLst>
            <pc:docMk/>
            <pc:sldMk cId="1282478464" sldId="333"/>
            <ac:spMk id="4" creationId="{AB8D28E8-CC57-2E46-B088-DFFACE9F2F98}"/>
          </ac:spMkLst>
        </pc:spChg>
        <pc:spChg chg="add del mod">
          <ac:chgData name="GIANLUCA BRUNORI" userId="45a900c7-0c57-47fc-9094-1f4725ce86da" providerId="ADAL" clId="{EEA5D6AF-F718-1B4A-ACCA-3688CC116A6F}" dt="2018-11-27T07:11:36.172" v="307"/>
          <ac:spMkLst>
            <pc:docMk/>
            <pc:sldMk cId="1282478464" sldId="333"/>
            <ac:spMk id="5" creationId="{D8666040-63A9-3642-8898-DB250F1A205C}"/>
          </ac:spMkLst>
        </pc:spChg>
        <pc:spChg chg="add mod">
          <ac:chgData name="GIANLUCA BRUNORI" userId="45a900c7-0c57-47fc-9094-1f4725ce86da" providerId="ADAL" clId="{EEA5D6AF-F718-1B4A-ACCA-3688CC116A6F}" dt="2018-11-27T07:11:39.793" v="308" actId="1076"/>
          <ac:spMkLst>
            <pc:docMk/>
            <pc:sldMk cId="1282478464" sldId="333"/>
            <ac:spMk id="6" creationId="{ADA4E84E-187C-7B40-9893-4BB76940D76C}"/>
          </ac:spMkLst>
        </pc:spChg>
        <pc:spChg chg="add mod">
          <ac:chgData name="GIANLUCA BRUNORI" userId="45a900c7-0c57-47fc-9094-1f4725ce86da" providerId="ADAL" clId="{EEA5D6AF-F718-1B4A-ACCA-3688CC116A6F}" dt="2018-11-27T07:14:20.038" v="341" actId="20577"/>
          <ac:spMkLst>
            <pc:docMk/>
            <pc:sldMk cId="1282478464" sldId="333"/>
            <ac:spMk id="7" creationId="{5032D566-1A73-B242-978E-5738AB610354}"/>
          </ac:spMkLst>
        </pc:spChg>
        <pc:spChg chg="mod">
          <ac:chgData name="GIANLUCA BRUNORI" userId="45a900c7-0c57-47fc-9094-1f4725ce86da" providerId="ADAL" clId="{EEA5D6AF-F718-1B4A-ACCA-3688CC116A6F}" dt="2018-11-27T07:11:39.793" v="308" actId="1076"/>
          <ac:spMkLst>
            <pc:docMk/>
            <pc:sldMk cId="1282478464" sldId="333"/>
            <ac:spMk id="9" creationId="{D0F6CCEC-C3AA-9245-8894-6ADE4F29E0A9}"/>
          </ac:spMkLst>
        </pc:spChg>
        <pc:spChg chg="mod">
          <ac:chgData name="GIANLUCA BRUNORI" userId="45a900c7-0c57-47fc-9094-1f4725ce86da" providerId="ADAL" clId="{EEA5D6AF-F718-1B4A-ACCA-3688CC116A6F}" dt="2018-11-27T07:11:39.793" v="308" actId="1076"/>
          <ac:spMkLst>
            <pc:docMk/>
            <pc:sldMk cId="1282478464" sldId="333"/>
            <ac:spMk id="11" creationId="{8DB90019-B5FB-6045-86DA-B5DC5123455F}"/>
          </ac:spMkLst>
        </pc:spChg>
        <pc:spChg chg="mod">
          <ac:chgData name="GIANLUCA BRUNORI" userId="45a900c7-0c57-47fc-9094-1f4725ce86da" providerId="ADAL" clId="{EEA5D6AF-F718-1B4A-ACCA-3688CC116A6F}" dt="2018-11-27T07:11:39.793" v="308" actId="1076"/>
          <ac:spMkLst>
            <pc:docMk/>
            <pc:sldMk cId="1282478464" sldId="333"/>
            <ac:spMk id="12" creationId="{F84BE121-A79F-BD4E-9A27-207CFCF5929E}"/>
          </ac:spMkLst>
        </pc:spChg>
        <pc:spChg chg="mod">
          <ac:chgData name="GIANLUCA BRUNORI" userId="45a900c7-0c57-47fc-9094-1f4725ce86da" providerId="ADAL" clId="{EEA5D6AF-F718-1B4A-ACCA-3688CC116A6F}" dt="2018-11-27T07:11:39.793" v="308" actId="1076"/>
          <ac:spMkLst>
            <pc:docMk/>
            <pc:sldMk cId="1282478464" sldId="333"/>
            <ac:spMk id="16" creationId="{2693B634-1E50-DC4B-82AF-2FB93ABAB2CE}"/>
          </ac:spMkLst>
        </pc:spChg>
        <pc:spChg chg="mod">
          <ac:chgData name="GIANLUCA BRUNORI" userId="45a900c7-0c57-47fc-9094-1f4725ce86da" providerId="ADAL" clId="{EEA5D6AF-F718-1B4A-ACCA-3688CC116A6F}" dt="2018-11-27T07:11:39.793" v="308" actId="1076"/>
          <ac:spMkLst>
            <pc:docMk/>
            <pc:sldMk cId="1282478464" sldId="333"/>
            <ac:spMk id="19" creationId="{F62503C7-B8C0-DA48-8650-34420CDD4538}"/>
          </ac:spMkLst>
        </pc:spChg>
        <pc:spChg chg="mod">
          <ac:chgData name="GIANLUCA BRUNORI" userId="45a900c7-0c57-47fc-9094-1f4725ce86da" providerId="ADAL" clId="{EEA5D6AF-F718-1B4A-ACCA-3688CC116A6F}" dt="2018-11-27T07:11:39.793" v="308" actId="1076"/>
          <ac:spMkLst>
            <pc:docMk/>
            <pc:sldMk cId="1282478464" sldId="333"/>
            <ac:spMk id="24" creationId="{445949C7-96CB-1140-840F-B54F66D6E6D5}"/>
          </ac:spMkLst>
        </pc:spChg>
        <pc:spChg chg="mod">
          <ac:chgData name="GIANLUCA BRUNORI" userId="45a900c7-0c57-47fc-9094-1f4725ce86da" providerId="ADAL" clId="{EEA5D6AF-F718-1B4A-ACCA-3688CC116A6F}" dt="2018-11-27T07:11:39.793" v="308" actId="1076"/>
          <ac:spMkLst>
            <pc:docMk/>
            <pc:sldMk cId="1282478464" sldId="333"/>
            <ac:spMk id="28" creationId="{07F627FA-3CE2-B848-9D5F-118817FAEE37}"/>
          </ac:spMkLst>
        </pc:spChg>
        <pc:spChg chg="mod">
          <ac:chgData name="GIANLUCA BRUNORI" userId="45a900c7-0c57-47fc-9094-1f4725ce86da" providerId="ADAL" clId="{EEA5D6AF-F718-1B4A-ACCA-3688CC116A6F}" dt="2018-11-27T07:11:39.793" v="308" actId="1076"/>
          <ac:spMkLst>
            <pc:docMk/>
            <pc:sldMk cId="1282478464" sldId="333"/>
            <ac:spMk id="34" creationId="{533CDD94-95D0-244F-A536-3495DB8A3BCC}"/>
          </ac:spMkLst>
        </pc:spChg>
        <pc:cxnChg chg="mod">
          <ac:chgData name="GIANLUCA BRUNORI" userId="45a900c7-0c57-47fc-9094-1f4725ce86da" providerId="ADAL" clId="{EEA5D6AF-F718-1B4A-ACCA-3688CC116A6F}" dt="2018-11-27T07:11:39.793" v="308" actId="1076"/>
          <ac:cxnSpMkLst>
            <pc:docMk/>
            <pc:sldMk cId="1282478464" sldId="333"/>
            <ac:cxnSpMk id="14" creationId="{922FDEC2-7AB1-474B-BFAE-9C3536B4D800}"/>
          </ac:cxnSpMkLst>
        </pc:cxnChg>
        <pc:cxnChg chg="mod">
          <ac:chgData name="GIANLUCA BRUNORI" userId="45a900c7-0c57-47fc-9094-1f4725ce86da" providerId="ADAL" clId="{EEA5D6AF-F718-1B4A-ACCA-3688CC116A6F}" dt="2018-11-27T07:11:39.793" v="308" actId="1076"/>
          <ac:cxnSpMkLst>
            <pc:docMk/>
            <pc:sldMk cId="1282478464" sldId="333"/>
            <ac:cxnSpMk id="18" creationId="{E7DC4F64-F311-1145-944C-242FB5D4C518}"/>
          </ac:cxnSpMkLst>
        </pc:cxnChg>
        <pc:cxnChg chg="mod">
          <ac:chgData name="GIANLUCA BRUNORI" userId="45a900c7-0c57-47fc-9094-1f4725ce86da" providerId="ADAL" clId="{EEA5D6AF-F718-1B4A-ACCA-3688CC116A6F}" dt="2018-11-27T07:11:39.793" v="308" actId="1076"/>
          <ac:cxnSpMkLst>
            <pc:docMk/>
            <pc:sldMk cId="1282478464" sldId="333"/>
            <ac:cxnSpMk id="23" creationId="{597A136F-D328-2944-8D04-B6BBAE0CEBB1}"/>
          </ac:cxnSpMkLst>
        </pc:cxnChg>
        <pc:cxnChg chg="mod">
          <ac:chgData name="GIANLUCA BRUNORI" userId="45a900c7-0c57-47fc-9094-1f4725ce86da" providerId="ADAL" clId="{EEA5D6AF-F718-1B4A-ACCA-3688CC116A6F}" dt="2018-11-27T07:11:39.793" v="308" actId="1076"/>
          <ac:cxnSpMkLst>
            <pc:docMk/>
            <pc:sldMk cId="1282478464" sldId="333"/>
            <ac:cxnSpMk id="30" creationId="{52B7DED4-9551-B64E-9820-E318779499DD}"/>
          </ac:cxnSpMkLst>
        </pc:cxnChg>
        <pc:cxnChg chg="mod">
          <ac:chgData name="GIANLUCA BRUNORI" userId="45a900c7-0c57-47fc-9094-1f4725ce86da" providerId="ADAL" clId="{EEA5D6AF-F718-1B4A-ACCA-3688CC116A6F}" dt="2018-11-27T07:11:39.793" v="308" actId="1076"/>
          <ac:cxnSpMkLst>
            <pc:docMk/>
            <pc:sldMk cId="1282478464" sldId="333"/>
            <ac:cxnSpMk id="32" creationId="{BAFB9C41-5089-764B-B3D0-4D5199276865}"/>
          </ac:cxnSpMkLst>
        </pc:cxnChg>
      </pc:sldChg>
      <pc:sldChg chg="delSp modSp add ord modTransition modNotesTx">
        <pc:chgData name="GIANLUCA BRUNORI" userId="45a900c7-0c57-47fc-9094-1f4725ce86da" providerId="ADAL" clId="{EEA5D6AF-F718-1B4A-ACCA-3688CC116A6F}" dt="2018-11-27T08:51:19.907" v="549"/>
        <pc:sldMkLst>
          <pc:docMk/>
          <pc:sldMk cId="2173374030" sldId="333"/>
        </pc:sldMkLst>
        <pc:spChg chg="mod">
          <ac:chgData name="GIANLUCA BRUNORI" userId="45a900c7-0c57-47fc-9094-1f4725ce86da" providerId="ADAL" clId="{EEA5D6AF-F718-1B4A-ACCA-3688CC116A6F}" dt="2018-11-27T07:27:26.568" v="544" actId="1076"/>
          <ac:spMkLst>
            <pc:docMk/>
            <pc:sldMk cId="2173374030" sldId="333"/>
            <ac:spMk id="4" creationId="{AB8D28E8-CC57-2E46-B088-DFFACE9F2F98}"/>
          </ac:spMkLst>
        </pc:spChg>
        <pc:spChg chg="del">
          <ac:chgData name="GIANLUCA BRUNORI" userId="45a900c7-0c57-47fc-9094-1f4725ce86da" providerId="ADAL" clId="{EEA5D6AF-F718-1B4A-ACCA-3688CC116A6F}" dt="2018-11-27T07:27:18.983" v="543" actId="478"/>
          <ac:spMkLst>
            <pc:docMk/>
            <pc:sldMk cId="2173374030" sldId="333"/>
            <ac:spMk id="6" creationId="{ADA4E84E-187C-7B40-9893-4BB76940D76C}"/>
          </ac:spMkLst>
        </pc:spChg>
        <pc:spChg chg="mod">
          <ac:chgData name="GIANLUCA BRUNORI" userId="45a900c7-0c57-47fc-9094-1f4725ce86da" providerId="ADAL" clId="{EEA5D6AF-F718-1B4A-ACCA-3688CC116A6F}" dt="2018-11-27T07:27:43.297" v="547" actId="20577"/>
          <ac:spMkLst>
            <pc:docMk/>
            <pc:sldMk cId="2173374030" sldId="333"/>
            <ac:spMk id="7" creationId="{5032D566-1A73-B242-978E-5738AB610354}"/>
          </ac:spMkLst>
        </pc:spChg>
        <pc:spChg chg="del">
          <ac:chgData name="GIANLUCA BRUNORI" userId="45a900c7-0c57-47fc-9094-1f4725ce86da" providerId="ADAL" clId="{EEA5D6AF-F718-1B4A-ACCA-3688CC116A6F}" dt="2018-11-27T07:27:09.095" v="540" actId="478"/>
          <ac:spMkLst>
            <pc:docMk/>
            <pc:sldMk cId="2173374030" sldId="333"/>
            <ac:spMk id="28" creationId="{07F627FA-3CE2-B848-9D5F-118817FAEE37}"/>
          </ac:spMkLst>
        </pc:spChg>
        <pc:spChg chg="del">
          <ac:chgData name="GIANLUCA BRUNORI" userId="45a900c7-0c57-47fc-9094-1f4725ce86da" providerId="ADAL" clId="{EEA5D6AF-F718-1B4A-ACCA-3688CC116A6F}" dt="2018-11-27T07:27:14.937" v="542" actId="478"/>
          <ac:spMkLst>
            <pc:docMk/>
            <pc:sldMk cId="2173374030" sldId="333"/>
            <ac:spMk id="34" creationId="{533CDD94-95D0-244F-A536-3495DB8A3BCC}"/>
          </ac:spMkLst>
        </pc:spChg>
        <pc:cxnChg chg="del mod">
          <ac:chgData name="GIANLUCA BRUNORI" userId="45a900c7-0c57-47fc-9094-1f4725ce86da" providerId="ADAL" clId="{EEA5D6AF-F718-1B4A-ACCA-3688CC116A6F}" dt="2018-11-27T07:27:11.923" v="541" actId="478"/>
          <ac:cxnSpMkLst>
            <pc:docMk/>
            <pc:sldMk cId="2173374030" sldId="333"/>
            <ac:cxnSpMk id="30" creationId="{52B7DED4-9551-B64E-9820-E318779499DD}"/>
          </ac:cxnSpMkLst>
        </pc:cxnChg>
        <pc:cxnChg chg="del mod">
          <ac:chgData name="GIANLUCA BRUNORI" userId="45a900c7-0c57-47fc-9094-1f4725ce86da" providerId="ADAL" clId="{EEA5D6AF-F718-1B4A-ACCA-3688CC116A6F}" dt="2018-11-27T07:27:06.392" v="539" actId="478"/>
          <ac:cxnSpMkLst>
            <pc:docMk/>
            <pc:sldMk cId="2173374030" sldId="333"/>
            <ac:cxnSpMk id="32" creationId="{BAFB9C41-5089-764B-B3D0-4D5199276865}"/>
          </ac:cxnSpMkLst>
        </pc:cxnChg>
      </pc:sldChg>
      <pc:sldChg chg="del">
        <pc:chgData name="GIANLUCA BRUNORI" userId="45a900c7-0c57-47fc-9094-1f4725ce86da" providerId="ADAL" clId="{EEA5D6AF-F718-1B4A-ACCA-3688CC116A6F}" dt="2018-11-27T07:09:47.198" v="243" actId="2696"/>
        <pc:sldMkLst>
          <pc:docMk/>
          <pc:sldMk cId="2883689386" sldId="333"/>
        </pc:sldMkLst>
      </pc:sldChg>
      <pc:sldChg chg="ord">
        <pc:chgData name="GIANLUCA BRUNORI" userId="45a900c7-0c57-47fc-9094-1f4725ce86da" providerId="ADAL" clId="{EEA5D6AF-F718-1B4A-ACCA-3688CC116A6F}" dt="2018-11-27T07:01:35.298" v="0"/>
        <pc:sldMkLst>
          <pc:docMk/>
          <pc:sldMk cId="2685475683" sldId="335"/>
        </pc:sldMkLst>
      </pc:sldChg>
      <pc:sldChg chg="addSp modSp modTransition">
        <pc:chgData name="GIANLUCA BRUNORI" userId="45a900c7-0c57-47fc-9094-1f4725ce86da" providerId="ADAL" clId="{EEA5D6AF-F718-1B4A-ACCA-3688CC116A6F}" dt="2018-11-27T09:28:25.980" v="550"/>
        <pc:sldMkLst>
          <pc:docMk/>
          <pc:sldMk cId="365850993" sldId="382"/>
        </pc:sldMkLst>
        <pc:spChg chg="add mod">
          <ac:chgData name="GIANLUCA BRUNORI" userId="45a900c7-0c57-47fc-9094-1f4725ce86da" providerId="ADAL" clId="{EEA5D6AF-F718-1B4A-ACCA-3688CC116A6F}" dt="2018-11-27T07:20:55.030" v="489" actId="20577"/>
          <ac:spMkLst>
            <pc:docMk/>
            <pc:sldMk cId="365850993" sldId="382"/>
            <ac:spMk id="2" creationId="{11B364D4-2C9A-6041-9F79-E35602CD7BCD}"/>
          </ac:spMkLst>
        </pc:spChg>
        <pc:graphicFrameChg chg="mod">
          <ac:chgData name="GIANLUCA BRUNORI" userId="45a900c7-0c57-47fc-9094-1f4725ce86da" providerId="ADAL" clId="{EEA5D6AF-F718-1B4A-ACCA-3688CC116A6F}" dt="2018-11-27T07:20:27.951" v="475" actId="20577"/>
          <ac:graphicFrameMkLst>
            <pc:docMk/>
            <pc:sldMk cId="365850993" sldId="382"/>
            <ac:graphicFrameMk id="3" creationId="{E97E8A6F-8390-E144-BF19-8B5A4CFDE57D}"/>
          </ac:graphicFrameMkLst>
        </pc:graphicFrameChg>
      </pc:sldChg>
      <pc:sldChg chg="modTransition">
        <pc:chgData name="GIANLUCA BRUNORI" userId="45a900c7-0c57-47fc-9094-1f4725ce86da" providerId="ADAL" clId="{EEA5D6AF-F718-1B4A-ACCA-3688CC116A6F}" dt="2018-11-27T09:28:25.980" v="550"/>
        <pc:sldMkLst>
          <pc:docMk/>
          <pc:sldMk cId="2100681391" sldId="389"/>
        </pc:sldMkLst>
      </pc:sldChg>
      <pc:sldChg chg="modTransition">
        <pc:chgData name="GIANLUCA BRUNORI" userId="45a900c7-0c57-47fc-9094-1f4725ce86da" providerId="ADAL" clId="{EEA5D6AF-F718-1B4A-ACCA-3688CC116A6F}" dt="2018-11-27T09:28:25.980" v="550"/>
        <pc:sldMkLst>
          <pc:docMk/>
          <pc:sldMk cId="3796779422" sldId="445"/>
        </pc:sldMkLst>
      </pc:sldChg>
      <pc:sldChg chg="modSp add">
        <pc:chgData name="GIANLUCA BRUNORI" userId="45a900c7-0c57-47fc-9094-1f4725ce86da" providerId="ADAL" clId="{EEA5D6AF-F718-1B4A-ACCA-3688CC116A6F}" dt="2018-11-27T07:06:02.599" v="213" actId="113"/>
        <pc:sldMkLst>
          <pc:docMk/>
          <pc:sldMk cId="2592702925" sldId="446"/>
        </pc:sldMkLst>
        <pc:spChg chg="mod">
          <ac:chgData name="GIANLUCA BRUNORI" userId="45a900c7-0c57-47fc-9094-1f4725ce86da" providerId="ADAL" clId="{EEA5D6AF-F718-1B4A-ACCA-3688CC116A6F}" dt="2018-11-27T07:03:23.432" v="26" actId="20577"/>
          <ac:spMkLst>
            <pc:docMk/>
            <pc:sldMk cId="2592702925" sldId="446"/>
            <ac:spMk id="2" creationId="{90ADDAB5-E5B9-6F4F-8EA3-A2CA63769CFE}"/>
          </ac:spMkLst>
        </pc:spChg>
        <pc:spChg chg="mod">
          <ac:chgData name="GIANLUCA BRUNORI" userId="45a900c7-0c57-47fc-9094-1f4725ce86da" providerId="ADAL" clId="{EEA5D6AF-F718-1B4A-ACCA-3688CC116A6F}" dt="2018-11-27T07:06:02.599" v="213" actId="113"/>
          <ac:spMkLst>
            <pc:docMk/>
            <pc:sldMk cId="2592702925" sldId="446"/>
            <ac:spMk id="3" creationId="{36A1FBEF-8A98-AE41-835C-9A627C64738C}"/>
          </ac:spMkLst>
        </pc:spChg>
      </pc:sldChg>
      <pc:sldChg chg="addSp modSp add">
        <pc:chgData name="GIANLUCA BRUNORI" userId="45a900c7-0c57-47fc-9094-1f4725ce86da" providerId="ADAL" clId="{EEA5D6AF-F718-1B4A-ACCA-3688CC116A6F}" dt="2018-11-27T07:08:30.108" v="242" actId="20577"/>
        <pc:sldMkLst>
          <pc:docMk/>
          <pc:sldMk cId="3126210009" sldId="447"/>
        </pc:sldMkLst>
        <pc:spChg chg="add mod">
          <ac:chgData name="GIANLUCA BRUNORI" userId="45a900c7-0c57-47fc-9094-1f4725ce86da" providerId="ADAL" clId="{EEA5D6AF-F718-1B4A-ACCA-3688CC116A6F}" dt="2018-11-27T07:08:30.108" v="242" actId="20577"/>
          <ac:spMkLst>
            <pc:docMk/>
            <pc:sldMk cId="3126210009" sldId="447"/>
            <ac:spMk id="2" creationId="{E44804A8-6D42-1F4B-AB04-A2E3600CB593}"/>
          </ac:spMkLst>
        </pc:spChg>
        <pc:spChg chg="add mod">
          <ac:chgData name="GIANLUCA BRUNORI" userId="45a900c7-0c57-47fc-9094-1f4725ce86da" providerId="ADAL" clId="{EEA5D6AF-F718-1B4A-ACCA-3688CC116A6F}" dt="2018-11-27T07:08:25.286" v="219"/>
          <ac:spMkLst>
            <pc:docMk/>
            <pc:sldMk cId="3126210009" sldId="447"/>
            <ac:spMk id="3" creationId="{8A89C82D-1DE1-884B-85BD-8C8345E731A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70ED4-EF62-FF4D-8ACC-9C392FB97685}" type="doc">
      <dgm:prSet loTypeId="urn:microsoft.com/office/officeart/2005/8/layout/venn1" loCatId="" qsTypeId="urn:microsoft.com/office/officeart/2005/8/quickstyle/simple1" qsCatId="simple" csTypeId="urn:microsoft.com/office/officeart/2005/8/colors/colorful2" csCatId="colorful" phldr="1"/>
      <dgm:spPr/>
    </dgm:pt>
    <dgm:pt modelId="{E4BC0BF5-0378-5E42-A073-94024CA10AC5}">
      <dgm:prSet phldrT="[Testo]"/>
      <dgm:spPr/>
      <dgm:t>
        <a:bodyPr/>
        <a:lstStyle/>
        <a:p>
          <a:r>
            <a:rPr lang="it-IT" dirty="0"/>
            <a:t>impresa</a:t>
          </a:r>
        </a:p>
      </dgm:t>
    </dgm:pt>
    <dgm:pt modelId="{14007044-4776-354F-81D8-BE7265AE91E8}" type="parTrans" cxnId="{C901D2A6-CF56-3541-85EC-503B2300BB9C}">
      <dgm:prSet/>
      <dgm:spPr/>
      <dgm:t>
        <a:bodyPr/>
        <a:lstStyle/>
        <a:p>
          <a:endParaRPr lang="it-IT"/>
        </a:p>
      </dgm:t>
    </dgm:pt>
    <dgm:pt modelId="{33C113FC-1830-8541-A95D-8DA2263E6F12}" type="sibTrans" cxnId="{C901D2A6-CF56-3541-85EC-503B2300BB9C}">
      <dgm:prSet/>
      <dgm:spPr/>
      <dgm:t>
        <a:bodyPr/>
        <a:lstStyle/>
        <a:p>
          <a:endParaRPr lang="it-IT"/>
        </a:p>
      </dgm:t>
    </dgm:pt>
    <dgm:pt modelId="{49EE3254-0E79-E24C-ACD5-AAF48ACD12FD}">
      <dgm:prSet phldrT="[Testo]"/>
      <dgm:spPr/>
      <dgm:t>
        <a:bodyPr/>
        <a:lstStyle/>
        <a:p>
          <a:r>
            <a:rPr lang="it-IT" dirty="0"/>
            <a:t>territorio</a:t>
          </a:r>
        </a:p>
      </dgm:t>
    </dgm:pt>
    <dgm:pt modelId="{4EF7A206-C895-A44C-A740-6943440BEF4F}" type="parTrans" cxnId="{56911999-4793-C442-9586-F48BCB7F2CF5}">
      <dgm:prSet/>
      <dgm:spPr/>
      <dgm:t>
        <a:bodyPr/>
        <a:lstStyle/>
        <a:p>
          <a:endParaRPr lang="it-IT"/>
        </a:p>
      </dgm:t>
    </dgm:pt>
    <dgm:pt modelId="{AF8DA06E-C10B-3541-AEC1-74AC31C3582C}" type="sibTrans" cxnId="{56911999-4793-C442-9586-F48BCB7F2CF5}">
      <dgm:prSet/>
      <dgm:spPr/>
      <dgm:t>
        <a:bodyPr/>
        <a:lstStyle/>
        <a:p>
          <a:endParaRPr lang="it-IT"/>
        </a:p>
      </dgm:t>
    </dgm:pt>
    <dgm:pt modelId="{E5A6992D-0944-3642-BFDC-E3E6BCB32388}">
      <dgm:prSet phldrT="[Testo]"/>
      <dgm:spPr/>
      <dgm:t>
        <a:bodyPr/>
        <a:lstStyle/>
        <a:p>
          <a:r>
            <a:rPr lang="it-IT" dirty="0"/>
            <a:t>sistema di imprese</a:t>
          </a:r>
        </a:p>
      </dgm:t>
    </dgm:pt>
    <dgm:pt modelId="{208BDFC1-F104-9043-A924-352BF60261BD}" type="parTrans" cxnId="{36CFCFE5-0657-9A4F-A9F5-24306B0093FE}">
      <dgm:prSet/>
      <dgm:spPr/>
      <dgm:t>
        <a:bodyPr/>
        <a:lstStyle/>
        <a:p>
          <a:endParaRPr lang="it-IT"/>
        </a:p>
      </dgm:t>
    </dgm:pt>
    <dgm:pt modelId="{52FDE2B1-D17F-844C-A746-330103F9FD60}" type="sibTrans" cxnId="{36CFCFE5-0657-9A4F-A9F5-24306B0093FE}">
      <dgm:prSet/>
      <dgm:spPr/>
      <dgm:t>
        <a:bodyPr/>
        <a:lstStyle/>
        <a:p>
          <a:endParaRPr lang="it-IT"/>
        </a:p>
      </dgm:t>
    </dgm:pt>
    <dgm:pt modelId="{0A91F96A-F4FB-A74D-A807-15AC621BCBA6}" type="pres">
      <dgm:prSet presAssocID="{BC770ED4-EF62-FF4D-8ACC-9C392FB97685}" presName="compositeShape" presStyleCnt="0">
        <dgm:presLayoutVars>
          <dgm:chMax val="7"/>
          <dgm:dir/>
          <dgm:resizeHandles val="exact"/>
        </dgm:presLayoutVars>
      </dgm:prSet>
      <dgm:spPr/>
    </dgm:pt>
    <dgm:pt modelId="{BCE6B467-B2C4-D944-A0AE-34EC7E142106}" type="pres">
      <dgm:prSet presAssocID="{E4BC0BF5-0378-5E42-A073-94024CA10AC5}" presName="circ1" presStyleLbl="vennNode1" presStyleIdx="0" presStyleCnt="3"/>
      <dgm:spPr/>
    </dgm:pt>
    <dgm:pt modelId="{3B235410-A0D2-7941-8A8E-21C9CDC083FD}" type="pres">
      <dgm:prSet presAssocID="{E4BC0BF5-0378-5E42-A073-94024CA10A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011F8E8-9042-BF4D-9C39-B810F83C6124}" type="pres">
      <dgm:prSet presAssocID="{49EE3254-0E79-E24C-ACD5-AAF48ACD12FD}" presName="circ2" presStyleLbl="vennNode1" presStyleIdx="1" presStyleCnt="3"/>
      <dgm:spPr/>
    </dgm:pt>
    <dgm:pt modelId="{6CFF3F6A-CDE9-9F44-858F-3384453FB5E0}" type="pres">
      <dgm:prSet presAssocID="{49EE3254-0E79-E24C-ACD5-AAF48ACD12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55CB80B-35EE-0544-9C33-AA7BEBCFAC66}" type="pres">
      <dgm:prSet presAssocID="{E5A6992D-0944-3642-BFDC-E3E6BCB32388}" presName="circ3" presStyleLbl="vennNode1" presStyleIdx="2" presStyleCnt="3"/>
      <dgm:spPr/>
    </dgm:pt>
    <dgm:pt modelId="{7398BBF6-0E63-304B-A4DA-3732CA8D0815}" type="pres">
      <dgm:prSet presAssocID="{E5A6992D-0944-3642-BFDC-E3E6BCB3238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A353706-E265-6E40-AB35-26FEEDED8063}" type="presOf" srcId="{49EE3254-0E79-E24C-ACD5-AAF48ACD12FD}" destId="{6CFF3F6A-CDE9-9F44-858F-3384453FB5E0}" srcOrd="1" destOrd="0" presId="urn:microsoft.com/office/officeart/2005/8/layout/venn1"/>
    <dgm:cxn modelId="{EFF8383E-42E5-0340-9210-AEE84C3BD086}" type="presOf" srcId="{49EE3254-0E79-E24C-ACD5-AAF48ACD12FD}" destId="{8011F8E8-9042-BF4D-9C39-B810F83C6124}" srcOrd="0" destOrd="0" presId="urn:microsoft.com/office/officeart/2005/8/layout/venn1"/>
    <dgm:cxn modelId="{383B764A-297E-DB4C-91D8-A3E4614D9101}" type="presOf" srcId="{E5A6992D-0944-3642-BFDC-E3E6BCB32388}" destId="{7398BBF6-0E63-304B-A4DA-3732CA8D0815}" srcOrd="1" destOrd="0" presId="urn:microsoft.com/office/officeart/2005/8/layout/venn1"/>
    <dgm:cxn modelId="{46FCEC50-60EC-F741-86BE-EE1D995EEA3B}" type="presOf" srcId="{E4BC0BF5-0378-5E42-A073-94024CA10AC5}" destId="{BCE6B467-B2C4-D944-A0AE-34EC7E142106}" srcOrd="0" destOrd="0" presId="urn:microsoft.com/office/officeart/2005/8/layout/venn1"/>
    <dgm:cxn modelId="{56911999-4793-C442-9586-F48BCB7F2CF5}" srcId="{BC770ED4-EF62-FF4D-8ACC-9C392FB97685}" destId="{49EE3254-0E79-E24C-ACD5-AAF48ACD12FD}" srcOrd="1" destOrd="0" parTransId="{4EF7A206-C895-A44C-A740-6943440BEF4F}" sibTransId="{AF8DA06E-C10B-3541-AEC1-74AC31C3582C}"/>
    <dgm:cxn modelId="{C901D2A6-CF56-3541-85EC-503B2300BB9C}" srcId="{BC770ED4-EF62-FF4D-8ACC-9C392FB97685}" destId="{E4BC0BF5-0378-5E42-A073-94024CA10AC5}" srcOrd="0" destOrd="0" parTransId="{14007044-4776-354F-81D8-BE7265AE91E8}" sibTransId="{33C113FC-1830-8541-A95D-8DA2263E6F12}"/>
    <dgm:cxn modelId="{EBB132B2-54B8-3549-BFA3-0925FB23B7F5}" type="presOf" srcId="{E4BC0BF5-0378-5E42-A073-94024CA10AC5}" destId="{3B235410-A0D2-7941-8A8E-21C9CDC083FD}" srcOrd="1" destOrd="0" presId="urn:microsoft.com/office/officeart/2005/8/layout/venn1"/>
    <dgm:cxn modelId="{861155C4-620D-2A46-9A45-D447571FEDD0}" type="presOf" srcId="{BC770ED4-EF62-FF4D-8ACC-9C392FB97685}" destId="{0A91F96A-F4FB-A74D-A807-15AC621BCBA6}" srcOrd="0" destOrd="0" presId="urn:microsoft.com/office/officeart/2005/8/layout/venn1"/>
    <dgm:cxn modelId="{00A618CB-EFE1-2446-A5C4-084ACA70C312}" type="presOf" srcId="{E5A6992D-0944-3642-BFDC-E3E6BCB32388}" destId="{B55CB80B-35EE-0544-9C33-AA7BEBCFAC66}" srcOrd="0" destOrd="0" presId="urn:microsoft.com/office/officeart/2005/8/layout/venn1"/>
    <dgm:cxn modelId="{36CFCFE5-0657-9A4F-A9F5-24306B0093FE}" srcId="{BC770ED4-EF62-FF4D-8ACC-9C392FB97685}" destId="{E5A6992D-0944-3642-BFDC-E3E6BCB32388}" srcOrd="2" destOrd="0" parTransId="{208BDFC1-F104-9043-A924-352BF60261BD}" sibTransId="{52FDE2B1-D17F-844C-A746-330103F9FD60}"/>
    <dgm:cxn modelId="{F43FB7A0-E076-D746-85C3-3ED13126F4DD}" type="presParOf" srcId="{0A91F96A-F4FB-A74D-A807-15AC621BCBA6}" destId="{BCE6B467-B2C4-D944-A0AE-34EC7E142106}" srcOrd="0" destOrd="0" presId="urn:microsoft.com/office/officeart/2005/8/layout/venn1"/>
    <dgm:cxn modelId="{D7A90B96-3C47-204D-9DA1-826AE7812ED3}" type="presParOf" srcId="{0A91F96A-F4FB-A74D-A807-15AC621BCBA6}" destId="{3B235410-A0D2-7941-8A8E-21C9CDC083FD}" srcOrd="1" destOrd="0" presId="urn:microsoft.com/office/officeart/2005/8/layout/venn1"/>
    <dgm:cxn modelId="{C35B617A-63D7-1249-83B4-62797BB321FF}" type="presParOf" srcId="{0A91F96A-F4FB-A74D-A807-15AC621BCBA6}" destId="{8011F8E8-9042-BF4D-9C39-B810F83C6124}" srcOrd="2" destOrd="0" presId="urn:microsoft.com/office/officeart/2005/8/layout/venn1"/>
    <dgm:cxn modelId="{B6817A99-7EAA-F242-9897-AE4B1A118100}" type="presParOf" srcId="{0A91F96A-F4FB-A74D-A807-15AC621BCBA6}" destId="{6CFF3F6A-CDE9-9F44-858F-3384453FB5E0}" srcOrd="3" destOrd="0" presId="urn:microsoft.com/office/officeart/2005/8/layout/venn1"/>
    <dgm:cxn modelId="{5F782B96-243C-594D-B6B3-AE386A05BC39}" type="presParOf" srcId="{0A91F96A-F4FB-A74D-A807-15AC621BCBA6}" destId="{B55CB80B-35EE-0544-9C33-AA7BEBCFAC66}" srcOrd="4" destOrd="0" presId="urn:microsoft.com/office/officeart/2005/8/layout/venn1"/>
    <dgm:cxn modelId="{D248015F-0268-814B-99BD-F7EF268AC7D2}" type="presParOf" srcId="{0A91F96A-F4FB-A74D-A807-15AC621BCBA6}" destId="{7398BBF6-0E63-304B-A4DA-3732CA8D081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929D3A-BCBD-584F-A14F-AA5F0DDC58F7}" type="doc">
      <dgm:prSet loTypeId="urn:microsoft.com/office/officeart/2005/8/layout/radial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E39D3C50-2496-8447-9D61-96C5745EC696}">
      <dgm:prSet phldrT="[Testo]" custT="1"/>
      <dgm:spPr/>
      <dgm:t>
        <a:bodyPr/>
        <a:lstStyle/>
        <a:p>
          <a:r>
            <a:rPr lang="it-IT" sz="1400" b="1" dirty="0"/>
            <a:t>Condizioni della competitività</a:t>
          </a:r>
        </a:p>
      </dgm:t>
    </dgm:pt>
    <dgm:pt modelId="{F2913737-9DE2-CC43-8FA0-2E4E800E3C7B}" type="parTrans" cxnId="{44879297-2A3F-3E44-A2F7-3D1DD72CC02D}">
      <dgm:prSet/>
      <dgm:spPr/>
      <dgm:t>
        <a:bodyPr/>
        <a:lstStyle/>
        <a:p>
          <a:endParaRPr lang="it-IT" sz="2000" b="1"/>
        </a:p>
      </dgm:t>
    </dgm:pt>
    <dgm:pt modelId="{FE2936A0-40B3-4542-8194-BCCD914E6A77}" type="sibTrans" cxnId="{44879297-2A3F-3E44-A2F7-3D1DD72CC02D}">
      <dgm:prSet/>
      <dgm:spPr/>
      <dgm:t>
        <a:bodyPr/>
        <a:lstStyle/>
        <a:p>
          <a:endParaRPr lang="it-IT" sz="2000" b="1"/>
        </a:p>
      </dgm:t>
    </dgm:pt>
    <dgm:pt modelId="{405D1B05-0728-3E45-9D2E-8ADBAF8E48FA}">
      <dgm:prSet phldrT="[Testo]" custT="1"/>
      <dgm:spPr/>
      <dgm:t>
        <a:bodyPr/>
        <a:lstStyle/>
        <a:p>
          <a:r>
            <a:rPr lang="it-IT" sz="1400" b="1" dirty="0"/>
            <a:t>Struttura, competizione e cooperazione</a:t>
          </a:r>
        </a:p>
      </dgm:t>
    </dgm:pt>
    <dgm:pt modelId="{981124E8-3A81-2F4F-BE3A-BB47E7BA4BBA}" type="parTrans" cxnId="{9C4B5EE0-0D3E-1B4D-B18F-51D2F3619BBD}">
      <dgm:prSet custT="1"/>
      <dgm:spPr/>
      <dgm:t>
        <a:bodyPr/>
        <a:lstStyle/>
        <a:p>
          <a:endParaRPr lang="it-IT" sz="600" b="1"/>
        </a:p>
      </dgm:t>
    </dgm:pt>
    <dgm:pt modelId="{5B24C62D-6BC5-CE4A-8AB6-799C381903D2}" type="sibTrans" cxnId="{9C4B5EE0-0D3E-1B4D-B18F-51D2F3619BBD}">
      <dgm:prSet/>
      <dgm:spPr/>
      <dgm:t>
        <a:bodyPr/>
        <a:lstStyle/>
        <a:p>
          <a:endParaRPr lang="it-IT" sz="2000" b="1"/>
        </a:p>
      </dgm:t>
    </dgm:pt>
    <dgm:pt modelId="{E0905D60-1F6D-D64C-9848-C5601EB02E51}">
      <dgm:prSet phldrT="[Testo]" custT="1"/>
      <dgm:spPr/>
      <dgm:t>
        <a:bodyPr/>
        <a:lstStyle/>
        <a:p>
          <a:r>
            <a:rPr lang="it-IT" sz="1400" b="1" dirty="0"/>
            <a:t>Domanda</a:t>
          </a:r>
        </a:p>
      </dgm:t>
    </dgm:pt>
    <dgm:pt modelId="{30077626-86B9-D743-9887-50D5046982CD}" type="parTrans" cxnId="{6B5E1580-C9E1-5D48-8255-77D76240A34D}">
      <dgm:prSet custT="1"/>
      <dgm:spPr/>
      <dgm:t>
        <a:bodyPr/>
        <a:lstStyle/>
        <a:p>
          <a:endParaRPr lang="it-IT" sz="600" b="1"/>
        </a:p>
      </dgm:t>
    </dgm:pt>
    <dgm:pt modelId="{C7DBFF4A-63FC-FF4A-93DC-8B4018E85504}" type="sibTrans" cxnId="{6B5E1580-C9E1-5D48-8255-77D76240A34D}">
      <dgm:prSet/>
      <dgm:spPr/>
      <dgm:t>
        <a:bodyPr/>
        <a:lstStyle/>
        <a:p>
          <a:endParaRPr lang="it-IT" sz="2000" b="1"/>
        </a:p>
      </dgm:t>
    </dgm:pt>
    <dgm:pt modelId="{C39C16B0-B347-674C-B0CA-BEB7063C3644}">
      <dgm:prSet phldrT="[Testo]" custT="1"/>
      <dgm:spPr/>
      <dgm:t>
        <a:bodyPr/>
        <a:lstStyle/>
        <a:p>
          <a:r>
            <a:rPr lang="it-IT" sz="1400" b="1" dirty="0"/>
            <a:t>Settori complementari</a:t>
          </a:r>
        </a:p>
      </dgm:t>
    </dgm:pt>
    <dgm:pt modelId="{5386EB67-B0F9-474E-9CBA-130A9B8235B6}" type="parTrans" cxnId="{34007B74-5C10-F444-92FF-10839AF96847}">
      <dgm:prSet custT="1"/>
      <dgm:spPr/>
      <dgm:t>
        <a:bodyPr/>
        <a:lstStyle/>
        <a:p>
          <a:endParaRPr lang="it-IT" sz="600" b="1"/>
        </a:p>
      </dgm:t>
    </dgm:pt>
    <dgm:pt modelId="{6BCFAD9B-8693-BD4A-9FD2-C34E6E3E4C86}" type="sibTrans" cxnId="{34007B74-5C10-F444-92FF-10839AF96847}">
      <dgm:prSet/>
      <dgm:spPr/>
      <dgm:t>
        <a:bodyPr/>
        <a:lstStyle/>
        <a:p>
          <a:endParaRPr lang="it-IT" sz="2000" b="1"/>
        </a:p>
      </dgm:t>
    </dgm:pt>
    <dgm:pt modelId="{F38851AB-8A77-504F-9358-9EF67F19B6C3}">
      <dgm:prSet phldrT="[Testo]" custT="1"/>
      <dgm:spPr/>
      <dgm:t>
        <a:bodyPr/>
        <a:lstStyle/>
        <a:p>
          <a:r>
            <a:rPr lang="it-IT" sz="1400" b="1" dirty="0"/>
            <a:t>Fattori</a:t>
          </a:r>
        </a:p>
      </dgm:t>
    </dgm:pt>
    <dgm:pt modelId="{4D59D0E8-365B-374B-93DB-F84330FAA375}" type="parTrans" cxnId="{A65D323D-374F-0C44-9754-38CEDCF3DA6D}">
      <dgm:prSet custT="1"/>
      <dgm:spPr/>
      <dgm:t>
        <a:bodyPr/>
        <a:lstStyle/>
        <a:p>
          <a:endParaRPr lang="it-IT" sz="600" b="1"/>
        </a:p>
      </dgm:t>
    </dgm:pt>
    <dgm:pt modelId="{88A3D564-44AB-5A4B-B6C4-5033768B702C}" type="sibTrans" cxnId="{A65D323D-374F-0C44-9754-38CEDCF3DA6D}">
      <dgm:prSet/>
      <dgm:spPr/>
      <dgm:t>
        <a:bodyPr/>
        <a:lstStyle/>
        <a:p>
          <a:endParaRPr lang="it-IT" sz="2000" b="1"/>
        </a:p>
      </dgm:t>
    </dgm:pt>
    <dgm:pt modelId="{4D2A34A4-AD82-C446-B143-C0ACABCCB5B1}" type="pres">
      <dgm:prSet presAssocID="{A1929D3A-BCBD-584F-A14F-AA5F0DDC58F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8284A3-3C7A-1341-ABC2-2C34FB1686F8}" type="pres">
      <dgm:prSet presAssocID="{E39D3C50-2496-8447-9D61-96C5745EC696}" presName="centerShape" presStyleLbl="node0" presStyleIdx="0" presStyleCnt="1"/>
      <dgm:spPr/>
    </dgm:pt>
    <dgm:pt modelId="{F4163297-498F-5C47-A4A8-E805D3C62ACA}" type="pres">
      <dgm:prSet presAssocID="{981124E8-3A81-2F4F-BE3A-BB47E7BA4BBA}" presName="Name9" presStyleLbl="parChTrans1D2" presStyleIdx="0" presStyleCnt="4"/>
      <dgm:spPr/>
    </dgm:pt>
    <dgm:pt modelId="{CF3F1CA9-6E6F-4446-BF19-11428EB4A8C3}" type="pres">
      <dgm:prSet presAssocID="{981124E8-3A81-2F4F-BE3A-BB47E7BA4BBA}" presName="connTx" presStyleLbl="parChTrans1D2" presStyleIdx="0" presStyleCnt="4"/>
      <dgm:spPr/>
    </dgm:pt>
    <dgm:pt modelId="{FD33C6F0-71D5-6349-8287-A7F3F4354B1A}" type="pres">
      <dgm:prSet presAssocID="{405D1B05-0728-3E45-9D2E-8ADBAF8E48FA}" presName="node" presStyleLbl="node1" presStyleIdx="0" presStyleCnt="4">
        <dgm:presLayoutVars>
          <dgm:bulletEnabled val="1"/>
        </dgm:presLayoutVars>
      </dgm:prSet>
      <dgm:spPr/>
    </dgm:pt>
    <dgm:pt modelId="{A6165BE0-6A76-D444-9DDB-CF3180362253}" type="pres">
      <dgm:prSet presAssocID="{30077626-86B9-D743-9887-50D5046982CD}" presName="Name9" presStyleLbl="parChTrans1D2" presStyleIdx="1" presStyleCnt="4"/>
      <dgm:spPr/>
    </dgm:pt>
    <dgm:pt modelId="{542047BB-8BBF-7545-98BA-053BDCA3863D}" type="pres">
      <dgm:prSet presAssocID="{30077626-86B9-D743-9887-50D5046982CD}" presName="connTx" presStyleLbl="parChTrans1D2" presStyleIdx="1" presStyleCnt="4"/>
      <dgm:spPr/>
    </dgm:pt>
    <dgm:pt modelId="{1408961C-B0F0-F442-A875-A22144647E7D}" type="pres">
      <dgm:prSet presAssocID="{E0905D60-1F6D-D64C-9848-C5601EB02E51}" presName="node" presStyleLbl="node1" presStyleIdx="1" presStyleCnt="4">
        <dgm:presLayoutVars>
          <dgm:bulletEnabled val="1"/>
        </dgm:presLayoutVars>
      </dgm:prSet>
      <dgm:spPr/>
    </dgm:pt>
    <dgm:pt modelId="{31405AA7-A3FD-E24E-B160-80AF48212656}" type="pres">
      <dgm:prSet presAssocID="{5386EB67-B0F9-474E-9CBA-130A9B8235B6}" presName="Name9" presStyleLbl="parChTrans1D2" presStyleIdx="2" presStyleCnt="4"/>
      <dgm:spPr/>
    </dgm:pt>
    <dgm:pt modelId="{3DE119C9-CA88-4C45-B37D-FD636146CFB5}" type="pres">
      <dgm:prSet presAssocID="{5386EB67-B0F9-474E-9CBA-130A9B8235B6}" presName="connTx" presStyleLbl="parChTrans1D2" presStyleIdx="2" presStyleCnt="4"/>
      <dgm:spPr/>
    </dgm:pt>
    <dgm:pt modelId="{D1528AB6-6183-A142-B938-5FC926368CD3}" type="pres">
      <dgm:prSet presAssocID="{C39C16B0-B347-674C-B0CA-BEB7063C3644}" presName="node" presStyleLbl="node1" presStyleIdx="2" presStyleCnt="4" custRadScaleRad="100458" custRadScaleInc="0">
        <dgm:presLayoutVars>
          <dgm:bulletEnabled val="1"/>
        </dgm:presLayoutVars>
      </dgm:prSet>
      <dgm:spPr/>
    </dgm:pt>
    <dgm:pt modelId="{A959E7A8-0261-1642-AA1E-46E9E92306B8}" type="pres">
      <dgm:prSet presAssocID="{4D59D0E8-365B-374B-93DB-F84330FAA375}" presName="Name9" presStyleLbl="parChTrans1D2" presStyleIdx="3" presStyleCnt="4"/>
      <dgm:spPr/>
    </dgm:pt>
    <dgm:pt modelId="{B482F92E-1986-9745-B30F-BE26EF94FCCA}" type="pres">
      <dgm:prSet presAssocID="{4D59D0E8-365B-374B-93DB-F84330FAA375}" presName="connTx" presStyleLbl="parChTrans1D2" presStyleIdx="3" presStyleCnt="4"/>
      <dgm:spPr/>
    </dgm:pt>
    <dgm:pt modelId="{CE8E7BE3-EC55-6344-BA14-8BC66287B092}" type="pres">
      <dgm:prSet presAssocID="{F38851AB-8A77-504F-9358-9EF67F19B6C3}" presName="node" presStyleLbl="node1" presStyleIdx="3" presStyleCnt="4">
        <dgm:presLayoutVars>
          <dgm:bulletEnabled val="1"/>
        </dgm:presLayoutVars>
      </dgm:prSet>
      <dgm:spPr/>
    </dgm:pt>
  </dgm:ptLst>
  <dgm:cxnLst>
    <dgm:cxn modelId="{5192BE11-D72D-B841-B620-4AB3927AA99B}" type="presOf" srcId="{C39C16B0-B347-674C-B0CA-BEB7063C3644}" destId="{D1528AB6-6183-A142-B938-5FC926368CD3}" srcOrd="0" destOrd="0" presId="urn:microsoft.com/office/officeart/2005/8/layout/radial1"/>
    <dgm:cxn modelId="{B6075415-A0C0-A047-97A7-C43BE08EB2DE}" type="presOf" srcId="{5386EB67-B0F9-474E-9CBA-130A9B8235B6}" destId="{3DE119C9-CA88-4C45-B37D-FD636146CFB5}" srcOrd="1" destOrd="0" presId="urn:microsoft.com/office/officeart/2005/8/layout/radial1"/>
    <dgm:cxn modelId="{81015727-92FA-0148-89A2-DB9F4EFF1767}" type="presOf" srcId="{30077626-86B9-D743-9887-50D5046982CD}" destId="{A6165BE0-6A76-D444-9DDB-CF3180362253}" srcOrd="0" destOrd="0" presId="urn:microsoft.com/office/officeart/2005/8/layout/radial1"/>
    <dgm:cxn modelId="{D135D42F-1523-BB42-97A5-734B58716759}" type="presOf" srcId="{4D59D0E8-365B-374B-93DB-F84330FAA375}" destId="{A959E7A8-0261-1642-AA1E-46E9E92306B8}" srcOrd="0" destOrd="0" presId="urn:microsoft.com/office/officeart/2005/8/layout/radial1"/>
    <dgm:cxn modelId="{91055232-B806-9A45-9F2F-688BB53DDF2B}" type="presOf" srcId="{4D59D0E8-365B-374B-93DB-F84330FAA375}" destId="{B482F92E-1986-9745-B30F-BE26EF94FCCA}" srcOrd="1" destOrd="0" presId="urn:microsoft.com/office/officeart/2005/8/layout/radial1"/>
    <dgm:cxn modelId="{32E2AD3A-93D1-C944-88FD-79766022CFBD}" type="presOf" srcId="{E39D3C50-2496-8447-9D61-96C5745EC696}" destId="{4E8284A3-3C7A-1341-ABC2-2C34FB1686F8}" srcOrd="0" destOrd="0" presId="urn:microsoft.com/office/officeart/2005/8/layout/radial1"/>
    <dgm:cxn modelId="{A65D323D-374F-0C44-9754-38CEDCF3DA6D}" srcId="{E39D3C50-2496-8447-9D61-96C5745EC696}" destId="{F38851AB-8A77-504F-9358-9EF67F19B6C3}" srcOrd="3" destOrd="0" parTransId="{4D59D0E8-365B-374B-93DB-F84330FAA375}" sibTransId="{88A3D564-44AB-5A4B-B6C4-5033768B702C}"/>
    <dgm:cxn modelId="{C84DBB3D-8387-D747-A6D6-28EA14AA1C7A}" type="presOf" srcId="{5386EB67-B0F9-474E-9CBA-130A9B8235B6}" destId="{31405AA7-A3FD-E24E-B160-80AF48212656}" srcOrd="0" destOrd="0" presId="urn:microsoft.com/office/officeart/2005/8/layout/radial1"/>
    <dgm:cxn modelId="{17D0316B-0069-824A-80D2-EC8A4FCF91E4}" type="presOf" srcId="{981124E8-3A81-2F4F-BE3A-BB47E7BA4BBA}" destId="{F4163297-498F-5C47-A4A8-E805D3C62ACA}" srcOrd="0" destOrd="0" presId="urn:microsoft.com/office/officeart/2005/8/layout/radial1"/>
    <dgm:cxn modelId="{34007B74-5C10-F444-92FF-10839AF96847}" srcId="{E39D3C50-2496-8447-9D61-96C5745EC696}" destId="{C39C16B0-B347-674C-B0CA-BEB7063C3644}" srcOrd="2" destOrd="0" parTransId="{5386EB67-B0F9-474E-9CBA-130A9B8235B6}" sibTransId="{6BCFAD9B-8693-BD4A-9FD2-C34E6E3E4C86}"/>
    <dgm:cxn modelId="{1DB20176-5D7A-204B-8A72-17676B36C8EE}" type="presOf" srcId="{981124E8-3A81-2F4F-BE3A-BB47E7BA4BBA}" destId="{CF3F1CA9-6E6F-4446-BF19-11428EB4A8C3}" srcOrd="1" destOrd="0" presId="urn:microsoft.com/office/officeart/2005/8/layout/radial1"/>
    <dgm:cxn modelId="{6B5E1580-C9E1-5D48-8255-77D76240A34D}" srcId="{E39D3C50-2496-8447-9D61-96C5745EC696}" destId="{E0905D60-1F6D-D64C-9848-C5601EB02E51}" srcOrd="1" destOrd="0" parTransId="{30077626-86B9-D743-9887-50D5046982CD}" sibTransId="{C7DBFF4A-63FC-FF4A-93DC-8B4018E85504}"/>
    <dgm:cxn modelId="{44879297-2A3F-3E44-A2F7-3D1DD72CC02D}" srcId="{A1929D3A-BCBD-584F-A14F-AA5F0DDC58F7}" destId="{E39D3C50-2496-8447-9D61-96C5745EC696}" srcOrd="0" destOrd="0" parTransId="{F2913737-9DE2-CC43-8FA0-2E4E800E3C7B}" sibTransId="{FE2936A0-40B3-4542-8194-BCCD914E6A77}"/>
    <dgm:cxn modelId="{50C342B1-7361-614A-93CC-BC2841A881DD}" type="presOf" srcId="{405D1B05-0728-3E45-9D2E-8ADBAF8E48FA}" destId="{FD33C6F0-71D5-6349-8287-A7F3F4354B1A}" srcOrd="0" destOrd="0" presId="urn:microsoft.com/office/officeart/2005/8/layout/radial1"/>
    <dgm:cxn modelId="{A74BC9CC-255A-FC45-B961-CCCBD20C57FC}" type="presOf" srcId="{F38851AB-8A77-504F-9358-9EF67F19B6C3}" destId="{CE8E7BE3-EC55-6344-BA14-8BC66287B092}" srcOrd="0" destOrd="0" presId="urn:microsoft.com/office/officeart/2005/8/layout/radial1"/>
    <dgm:cxn modelId="{D0124ADE-116A-1E45-9986-3E60489B2138}" type="presOf" srcId="{A1929D3A-BCBD-584F-A14F-AA5F0DDC58F7}" destId="{4D2A34A4-AD82-C446-B143-C0ACABCCB5B1}" srcOrd="0" destOrd="0" presId="urn:microsoft.com/office/officeart/2005/8/layout/radial1"/>
    <dgm:cxn modelId="{9C4B5EE0-0D3E-1B4D-B18F-51D2F3619BBD}" srcId="{E39D3C50-2496-8447-9D61-96C5745EC696}" destId="{405D1B05-0728-3E45-9D2E-8ADBAF8E48FA}" srcOrd="0" destOrd="0" parTransId="{981124E8-3A81-2F4F-BE3A-BB47E7BA4BBA}" sibTransId="{5B24C62D-6BC5-CE4A-8AB6-799C381903D2}"/>
    <dgm:cxn modelId="{11BAEBE3-37EF-F041-AE13-73DC8879ECE0}" type="presOf" srcId="{30077626-86B9-D743-9887-50D5046982CD}" destId="{542047BB-8BBF-7545-98BA-053BDCA3863D}" srcOrd="1" destOrd="0" presId="urn:microsoft.com/office/officeart/2005/8/layout/radial1"/>
    <dgm:cxn modelId="{9D42F7F8-D586-FE49-8CB2-91156D41FFCC}" type="presOf" srcId="{E0905D60-1F6D-D64C-9848-C5601EB02E51}" destId="{1408961C-B0F0-F442-A875-A22144647E7D}" srcOrd="0" destOrd="0" presId="urn:microsoft.com/office/officeart/2005/8/layout/radial1"/>
    <dgm:cxn modelId="{BD6AC0B1-98DE-334F-8BAC-1688629666A9}" type="presParOf" srcId="{4D2A34A4-AD82-C446-B143-C0ACABCCB5B1}" destId="{4E8284A3-3C7A-1341-ABC2-2C34FB1686F8}" srcOrd="0" destOrd="0" presId="urn:microsoft.com/office/officeart/2005/8/layout/radial1"/>
    <dgm:cxn modelId="{F2938212-F76A-F344-B9A8-F0D56B9EBFEC}" type="presParOf" srcId="{4D2A34A4-AD82-C446-B143-C0ACABCCB5B1}" destId="{F4163297-498F-5C47-A4A8-E805D3C62ACA}" srcOrd="1" destOrd="0" presId="urn:microsoft.com/office/officeart/2005/8/layout/radial1"/>
    <dgm:cxn modelId="{1A2358CE-DD43-1B4B-B921-96A6ED1892D8}" type="presParOf" srcId="{F4163297-498F-5C47-A4A8-E805D3C62ACA}" destId="{CF3F1CA9-6E6F-4446-BF19-11428EB4A8C3}" srcOrd="0" destOrd="0" presId="urn:microsoft.com/office/officeart/2005/8/layout/radial1"/>
    <dgm:cxn modelId="{C8285CA0-6F5F-B34C-A984-3640E3E92A86}" type="presParOf" srcId="{4D2A34A4-AD82-C446-B143-C0ACABCCB5B1}" destId="{FD33C6F0-71D5-6349-8287-A7F3F4354B1A}" srcOrd="2" destOrd="0" presId="urn:microsoft.com/office/officeart/2005/8/layout/radial1"/>
    <dgm:cxn modelId="{F5A3723E-0654-9E48-A5D9-59B5F426A733}" type="presParOf" srcId="{4D2A34A4-AD82-C446-B143-C0ACABCCB5B1}" destId="{A6165BE0-6A76-D444-9DDB-CF3180362253}" srcOrd="3" destOrd="0" presId="urn:microsoft.com/office/officeart/2005/8/layout/radial1"/>
    <dgm:cxn modelId="{70C27A1E-0DFB-864A-8719-8A6BE08BC6AA}" type="presParOf" srcId="{A6165BE0-6A76-D444-9DDB-CF3180362253}" destId="{542047BB-8BBF-7545-98BA-053BDCA3863D}" srcOrd="0" destOrd="0" presId="urn:microsoft.com/office/officeart/2005/8/layout/radial1"/>
    <dgm:cxn modelId="{525A45E0-E457-6E40-91C9-9C4E58BB831A}" type="presParOf" srcId="{4D2A34A4-AD82-C446-B143-C0ACABCCB5B1}" destId="{1408961C-B0F0-F442-A875-A22144647E7D}" srcOrd="4" destOrd="0" presId="urn:microsoft.com/office/officeart/2005/8/layout/radial1"/>
    <dgm:cxn modelId="{15859371-059C-3347-9BDF-6EAD0A09C3F5}" type="presParOf" srcId="{4D2A34A4-AD82-C446-B143-C0ACABCCB5B1}" destId="{31405AA7-A3FD-E24E-B160-80AF48212656}" srcOrd="5" destOrd="0" presId="urn:microsoft.com/office/officeart/2005/8/layout/radial1"/>
    <dgm:cxn modelId="{F1B446D1-7CE0-0D47-BAFF-52A51EB7377C}" type="presParOf" srcId="{31405AA7-A3FD-E24E-B160-80AF48212656}" destId="{3DE119C9-CA88-4C45-B37D-FD636146CFB5}" srcOrd="0" destOrd="0" presId="urn:microsoft.com/office/officeart/2005/8/layout/radial1"/>
    <dgm:cxn modelId="{29EB70A0-D745-8247-9798-786063862756}" type="presParOf" srcId="{4D2A34A4-AD82-C446-B143-C0ACABCCB5B1}" destId="{D1528AB6-6183-A142-B938-5FC926368CD3}" srcOrd="6" destOrd="0" presId="urn:microsoft.com/office/officeart/2005/8/layout/radial1"/>
    <dgm:cxn modelId="{F1C6EB26-473C-8146-A6D2-4D535D3CEA36}" type="presParOf" srcId="{4D2A34A4-AD82-C446-B143-C0ACABCCB5B1}" destId="{A959E7A8-0261-1642-AA1E-46E9E92306B8}" srcOrd="7" destOrd="0" presId="urn:microsoft.com/office/officeart/2005/8/layout/radial1"/>
    <dgm:cxn modelId="{EA5E181C-5D2C-384F-B76E-B149E0CF6B3D}" type="presParOf" srcId="{A959E7A8-0261-1642-AA1E-46E9E92306B8}" destId="{B482F92E-1986-9745-B30F-BE26EF94FCCA}" srcOrd="0" destOrd="0" presId="urn:microsoft.com/office/officeart/2005/8/layout/radial1"/>
    <dgm:cxn modelId="{9CF57320-BB0B-CF42-BB14-FAB68AF2AB43}" type="presParOf" srcId="{4D2A34A4-AD82-C446-B143-C0ACABCCB5B1}" destId="{CE8E7BE3-EC55-6344-BA14-8BC66287B09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0D6FE-870E-6545-8B0C-4AB5BD9602DB}" type="doc">
      <dgm:prSet loTypeId="urn:microsoft.com/office/officeart/2005/8/layout/hProcess9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34484E7-6AF7-6D40-886B-C0ABEF357299}">
      <dgm:prSet/>
      <dgm:spPr/>
      <dgm:t>
        <a:bodyPr/>
        <a:lstStyle/>
        <a:p>
          <a:pPr rtl="0"/>
          <a:r>
            <a:rPr lang="it-IT" dirty="0">
              <a:solidFill>
                <a:schemeClr val="accent2">
                  <a:lumMod val="50000"/>
                </a:schemeClr>
              </a:solidFill>
            </a:rPr>
            <a:t>Adesione individuale</a:t>
          </a:r>
        </a:p>
      </dgm:t>
    </dgm:pt>
    <dgm:pt modelId="{D92EA5C7-166C-2F4A-8963-782836512C90}" type="parTrans" cxnId="{EAF4DEC3-6754-1243-99F5-1812A74B415F}">
      <dgm:prSet/>
      <dgm:spPr/>
      <dgm:t>
        <a:bodyPr/>
        <a:lstStyle/>
        <a:p>
          <a:endParaRPr lang="it-IT">
            <a:solidFill>
              <a:schemeClr val="accent2">
                <a:lumMod val="50000"/>
              </a:schemeClr>
            </a:solidFill>
          </a:endParaRPr>
        </a:p>
      </dgm:t>
    </dgm:pt>
    <dgm:pt modelId="{E23A3E11-B049-C849-98E6-69457CD06D97}" type="sibTrans" cxnId="{EAF4DEC3-6754-1243-99F5-1812A74B415F}">
      <dgm:prSet/>
      <dgm:spPr/>
      <dgm:t>
        <a:bodyPr/>
        <a:lstStyle/>
        <a:p>
          <a:endParaRPr lang="it-IT">
            <a:solidFill>
              <a:schemeClr val="accent2">
                <a:lumMod val="50000"/>
              </a:schemeClr>
            </a:solidFill>
          </a:endParaRPr>
        </a:p>
      </dgm:t>
    </dgm:pt>
    <dgm:pt modelId="{614C1C69-F7C2-2046-87FA-EFD2573151DC}">
      <dgm:prSet/>
      <dgm:spPr/>
      <dgm:t>
        <a:bodyPr/>
        <a:lstStyle/>
        <a:p>
          <a:pPr rtl="0"/>
          <a:r>
            <a:rPr lang="it-IT" dirty="0">
              <a:solidFill>
                <a:schemeClr val="accent2">
                  <a:lumMod val="50000"/>
                </a:schemeClr>
              </a:solidFill>
            </a:rPr>
            <a:t>Interazione</a:t>
          </a:r>
        </a:p>
      </dgm:t>
    </dgm:pt>
    <dgm:pt modelId="{F6216B34-98DD-8A44-ACF4-0D3D15EE3EBD}" type="parTrans" cxnId="{FE69AE39-1EEB-E642-9585-8DF03921F22B}">
      <dgm:prSet/>
      <dgm:spPr/>
      <dgm:t>
        <a:bodyPr/>
        <a:lstStyle/>
        <a:p>
          <a:endParaRPr lang="it-IT">
            <a:solidFill>
              <a:schemeClr val="accent2">
                <a:lumMod val="50000"/>
              </a:schemeClr>
            </a:solidFill>
          </a:endParaRPr>
        </a:p>
      </dgm:t>
    </dgm:pt>
    <dgm:pt modelId="{A5474963-0F9B-5645-8BE8-49C540BBCFA4}" type="sibTrans" cxnId="{FE69AE39-1EEB-E642-9585-8DF03921F22B}">
      <dgm:prSet/>
      <dgm:spPr/>
      <dgm:t>
        <a:bodyPr/>
        <a:lstStyle/>
        <a:p>
          <a:endParaRPr lang="it-IT">
            <a:solidFill>
              <a:schemeClr val="accent2">
                <a:lumMod val="50000"/>
              </a:schemeClr>
            </a:solidFill>
          </a:endParaRPr>
        </a:p>
      </dgm:t>
    </dgm:pt>
    <dgm:pt modelId="{253D48DA-A2A2-8B4C-82F7-B86AF85F67E0}">
      <dgm:prSet/>
      <dgm:spPr/>
      <dgm:t>
        <a:bodyPr/>
        <a:lstStyle/>
        <a:p>
          <a:pPr rtl="0"/>
          <a:r>
            <a:rPr lang="it-IT" dirty="0">
              <a:solidFill>
                <a:schemeClr val="accent2">
                  <a:lumMod val="50000"/>
                </a:schemeClr>
              </a:solidFill>
            </a:rPr>
            <a:t>Visioni e strategie</a:t>
          </a:r>
        </a:p>
      </dgm:t>
    </dgm:pt>
    <dgm:pt modelId="{B311436B-D986-E84B-8977-D1384BCB5931}" type="parTrans" cxnId="{545414D0-1CE2-0E44-9297-7CD0A364F42E}">
      <dgm:prSet/>
      <dgm:spPr/>
      <dgm:t>
        <a:bodyPr/>
        <a:lstStyle/>
        <a:p>
          <a:endParaRPr lang="it-IT">
            <a:solidFill>
              <a:schemeClr val="accent2">
                <a:lumMod val="50000"/>
              </a:schemeClr>
            </a:solidFill>
          </a:endParaRPr>
        </a:p>
      </dgm:t>
    </dgm:pt>
    <dgm:pt modelId="{3E663CE4-8FDF-E647-83E8-DD6575200997}" type="sibTrans" cxnId="{545414D0-1CE2-0E44-9297-7CD0A364F42E}">
      <dgm:prSet/>
      <dgm:spPr/>
      <dgm:t>
        <a:bodyPr/>
        <a:lstStyle/>
        <a:p>
          <a:endParaRPr lang="it-IT">
            <a:solidFill>
              <a:schemeClr val="accent2">
                <a:lumMod val="50000"/>
              </a:schemeClr>
            </a:solidFill>
          </a:endParaRPr>
        </a:p>
      </dgm:t>
    </dgm:pt>
    <dgm:pt modelId="{96E5D4BA-A29C-CE43-9E11-068D7C2B52F8}">
      <dgm:prSet/>
      <dgm:spPr/>
      <dgm:t>
        <a:bodyPr/>
        <a:lstStyle/>
        <a:p>
          <a:pPr rtl="0"/>
          <a:r>
            <a:rPr lang="it-IT" dirty="0">
              <a:solidFill>
                <a:schemeClr val="accent2">
                  <a:lumMod val="50000"/>
                </a:schemeClr>
              </a:solidFill>
            </a:rPr>
            <a:t>Condivisione</a:t>
          </a:r>
        </a:p>
      </dgm:t>
    </dgm:pt>
    <dgm:pt modelId="{65E4C870-9275-A24A-9B76-FA49DFD315A0}" type="parTrans" cxnId="{B44293B1-7B09-1D4A-9687-A40DB14C6F68}">
      <dgm:prSet/>
      <dgm:spPr/>
    </dgm:pt>
    <dgm:pt modelId="{99F782DB-1509-4C48-9EC4-2452F5B78FB0}" type="sibTrans" cxnId="{B44293B1-7B09-1D4A-9687-A40DB14C6F68}">
      <dgm:prSet/>
      <dgm:spPr/>
    </dgm:pt>
    <dgm:pt modelId="{2F770623-4295-1D43-B8BD-0064D374EC60}">
      <dgm:prSet/>
      <dgm:spPr/>
      <dgm:t>
        <a:bodyPr/>
        <a:lstStyle/>
        <a:p>
          <a:r>
            <a:rPr lang="it-IT">
              <a:solidFill>
                <a:schemeClr val="accent2">
                  <a:lumMod val="50000"/>
                </a:schemeClr>
              </a:solidFill>
            </a:rPr>
            <a:t>Convenzioni</a:t>
          </a:r>
          <a:endParaRPr lang="it-IT" dirty="0">
            <a:solidFill>
              <a:schemeClr val="accent2">
                <a:lumMod val="50000"/>
              </a:schemeClr>
            </a:solidFill>
          </a:endParaRPr>
        </a:p>
      </dgm:t>
    </dgm:pt>
    <dgm:pt modelId="{B345A54F-5EE7-024E-AA4A-78E86DE13E34}" type="parTrans" cxnId="{2D25C72D-0FDC-EE46-A3A5-947CC273B586}">
      <dgm:prSet/>
      <dgm:spPr/>
    </dgm:pt>
    <dgm:pt modelId="{0C751EF0-019E-3A47-99F7-64E93022C145}" type="sibTrans" cxnId="{2D25C72D-0FDC-EE46-A3A5-947CC273B586}">
      <dgm:prSet/>
      <dgm:spPr/>
    </dgm:pt>
    <dgm:pt modelId="{18905231-717D-1D4C-86D7-1C2137ACA04C}" type="pres">
      <dgm:prSet presAssocID="{5DD0D6FE-870E-6545-8B0C-4AB5BD9602DB}" presName="CompostProcess" presStyleCnt="0">
        <dgm:presLayoutVars>
          <dgm:dir/>
          <dgm:resizeHandles val="exact"/>
        </dgm:presLayoutVars>
      </dgm:prSet>
      <dgm:spPr/>
    </dgm:pt>
    <dgm:pt modelId="{9F02D524-9843-CB48-B507-D4721074660D}" type="pres">
      <dgm:prSet presAssocID="{5DD0D6FE-870E-6545-8B0C-4AB5BD9602DB}" presName="arrow" presStyleLbl="bgShp" presStyleIdx="0" presStyleCnt="1"/>
      <dgm:spPr/>
    </dgm:pt>
    <dgm:pt modelId="{0D55FB50-C5FA-C74A-A3C8-4BEFA5612B7D}" type="pres">
      <dgm:prSet presAssocID="{5DD0D6FE-870E-6545-8B0C-4AB5BD9602DB}" presName="linearProcess" presStyleCnt="0"/>
      <dgm:spPr/>
    </dgm:pt>
    <dgm:pt modelId="{2FE570E2-16B3-9245-B914-C39347C2FCDD}" type="pres">
      <dgm:prSet presAssocID="{934484E7-6AF7-6D40-886B-C0ABEF357299}" presName="textNode" presStyleLbl="node1" presStyleIdx="0" presStyleCnt="5">
        <dgm:presLayoutVars>
          <dgm:bulletEnabled val="1"/>
        </dgm:presLayoutVars>
      </dgm:prSet>
      <dgm:spPr/>
    </dgm:pt>
    <dgm:pt modelId="{11D7B8EE-4436-7549-92C4-1B589049262E}" type="pres">
      <dgm:prSet presAssocID="{E23A3E11-B049-C849-98E6-69457CD06D97}" presName="sibTrans" presStyleCnt="0"/>
      <dgm:spPr/>
    </dgm:pt>
    <dgm:pt modelId="{198C2C01-19D3-9E46-BED6-7510FAE8A710}" type="pres">
      <dgm:prSet presAssocID="{614C1C69-F7C2-2046-87FA-EFD2573151DC}" presName="textNode" presStyleLbl="node1" presStyleIdx="1" presStyleCnt="5">
        <dgm:presLayoutVars>
          <dgm:bulletEnabled val="1"/>
        </dgm:presLayoutVars>
      </dgm:prSet>
      <dgm:spPr/>
    </dgm:pt>
    <dgm:pt modelId="{23A71295-8BB6-9840-8CA7-14874EA0183D}" type="pres">
      <dgm:prSet presAssocID="{A5474963-0F9B-5645-8BE8-49C540BBCFA4}" presName="sibTrans" presStyleCnt="0"/>
      <dgm:spPr/>
    </dgm:pt>
    <dgm:pt modelId="{5E7B5C3E-DE0A-8143-AC23-677B21636430}" type="pres">
      <dgm:prSet presAssocID="{96E5D4BA-A29C-CE43-9E11-068D7C2B52F8}" presName="textNode" presStyleLbl="node1" presStyleIdx="2" presStyleCnt="5">
        <dgm:presLayoutVars>
          <dgm:bulletEnabled val="1"/>
        </dgm:presLayoutVars>
      </dgm:prSet>
      <dgm:spPr/>
    </dgm:pt>
    <dgm:pt modelId="{B452A360-C018-DC45-88AD-9A4A58C32FF3}" type="pres">
      <dgm:prSet presAssocID="{99F782DB-1509-4C48-9EC4-2452F5B78FB0}" presName="sibTrans" presStyleCnt="0"/>
      <dgm:spPr/>
    </dgm:pt>
    <dgm:pt modelId="{6E4BA245-56AB-DA4B-A1CF-2BCFC9D00F6C}" type="pres">
      <dgm:prSet presAssocID="{253D48DA-A2A2-8B4C-82F7-B86AF85F67E0}" presName="textNode" presStyleLbl="node1" presStyleIdx="3" presStyleCnt="5">
        <dgm:presLayoutVars>
          <dgm:bulletEnabled val="1"/>
        </dgm:presLayoutVars>
      </dgm:prSet>
      <dgm:spPr/>
    </dgm:pt>
    <dgm:pt modelId="{04896724-E4DA-D642-A612-877982B9B59D}" type="pres">
      <dgm:prSet presAssocID="{3E663CE4-8FDF-E647-83E8-DD6575200997}" presName="sibTrans" presStyleCnt="0"/>
      <dgm:spPr/>
    </dgm:pt>
    <dgm:pt modelId="{64D1AABD-B909-D442-BD8F-F6056EF76194}" type="pres">
      <dgm:prSet presAssocID="{2F770623-4295-1D43-B8BD-0064D374EC60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D25C72D-0FDC-EE46-A3A5-947CC273B586}" srcId="{5DD0D6FE-870E-6545-8B0C-4AB5BD9602DB}" destId="{2F770623-4295-1D43-B8BD-0064D374EC60}" srcOrd="4" destOrd="0" parTransId="{B345A54F-5EE7-024E-AA4A-78E86DE13E34}" sibTransId="{0C751EF0-019E-3A47-99F7-64E93022C145}"/>
    <dgm:cxn modelId="{FE69AE39-1EEB-E642-9585-8DF03921F22B}" srcId="{5DD0D6FE-870E-6545-8B0C-4AB5BD9602DB}" destId="{614C1C69-F7C2-2046-87FA-EFD2573151DC}" srcOrd="1" destOrd="0" parTransId="{F6216B34-98DD-8A44-ACF4-0D3D15EE3EBD}" sibTransId="{A5474963-0F9B-5645-8BE8-49C540BBCFA4}"/>
    <dgm:cxn modelId="{C1551857-6648-7845-8512-949F8E221801}" type="presOf" srcId="{934484E7-6AF7-6D40-886B-C0ABEF357299}" destId="{2FE570E2-16B3-9245-B914-C39347C2FCDD}" srcOrd="0" destOrd="0" presId="urn:microsoft.com/office/officeart/2005/8/layout/hProcess9"/>
    <dgm:cxn modelId="{E53BB971-C8B4-4D4F-89AA-5D39595AB3CA}" type="presOf" srcId="{253D48DA-A2A2-8B4C-82F7-B86AF85F67E0}" destId="{6E4BA245-56AB-DA4B-A1CF-2BCFC9D00F6C}" srcOrd="0" destOrd="0" presId="urn:microsoft.com/office/officeart/2005/8/layout/hProcess9"/>
    <dgm:cxn modelId="{2CEA068F-6C9E-D341-A47C-C73966D3B08F}" type="presOf" srcId="{614C1C69-F7C2-2046-87FA-EFD2573151DC}" destId="{198C2C01-19D3-9E46-BED6-7510FAE8A710}" srcOrd="0" destOrd="0" presId="urn:microsoft.com/office/officeart/2005/8/layout/hProcess9"/>
    <dgm:cxn modelId="{B44293B1-7B09-1D4A-9687-A40DB14C6F68}" srcId="{5DD0D6FE-870E-6545-8B0C-4AB5BD9602DB}" destId="{96E5D4BA-A29C-CE43-9E11-068D7C2B52F8}" srcOrd="2" destOrd="0" parTransId="{65E4C870-9275-A24A-9B76-FA49DFD315A0}" sibTransId="{99F782DB-1509-4C48-9EC4-2452F5B78FB0}"/>
    <dgm:cxn modelId="{429171B4-E561-BA4E-99F0-950117079F4B}" type="presOf" srcId="{5DD0D6FE-870E-6545-8B0C-4AB5BD9602DB}" destId="{18905231-717D-1D4C-86D7-1C2137ACA04C}" srcOrd="0" destOrd="0" presId="urn:microsoft.com/office/officeart/2005/8/layout/hProcess9"/>
    <dgm:cxn modelId="{EAF4DEC3-6754-1243-99F5-1812A74B415F}" srcId="{5DD0D6FE-870E-6545-8B0C-4AB5BD9602DB}" destId="{934484E7-6AF7-6D40-886B-C0ABEF357299}" srcOrd="0" destOrd="0" parTransId="{D92EA5C7-166C-2F4A-8963-782836512C90}" sibTransId="{E23A3E11-B049-C849-98E6-69457CD06D97}"/>
    <dgm:cxn modelId="{AC26C6CC-0C14-5546-A3E7-0C321E645419}" type="presOf" srcId="{96E5D4BA-A29C-CE43-9E11-068D7C2B52F8}" destId="{5E7B5C3E-DE0A-8143-AC23-677B21636430}" srcOrd="0" destOrd="0" presId="urn:microsoft.com/office/officeart/2005/8/layout/hProcess9"/>
    <dgm:cxn modelId="{545414D0-1CE2-0E44-9297-7CD0A364F42E}" srcId="{5DD0D6FE-870E-6545-8B0C-4AB5BD9602DB}" destId="{253D48DA-A2A2-8B4C-82F7-B86AF85F67E0}" srcOrd="3" destOrd="0" parTransId="{B311436B-D986-E84B-8977-D1384BCB5931}" sibTransId="{3E663CE4-8FDF-E647-83E8-DD6575200997}"/>
    <dgm:cxn modelId="{ED7FDFDA-CD90-0A4A-85D3-D200F88D12BC}" type="presOf" srcId="{2F770623-4295-1D43-B8BD-0064D374EC60}" destId="{64D1AABD-B909-D442-BD8F-F6056EF76194}" srcOrd="0" destOrd="0" presId="urn:microsoft.com/office/officeart/2005/8/layout/hProcess9"/>
    <dgm:cxn modelId="{E4FE085B-5A5B-D244-9D08-62190F8EE856}" type="presParOf" srcId="{18905231-717D-1D4C-86D7-1C2137ACA04C}" destId="{9F02D524-9843-CB48-B507-D4721074660D}" srcOrd="0" destOrd="0" presId="urn:microsoft.com/office/officeart/2005/8/layout/hProcess9"/>
    <dgm:cxn modelId="{8B690FDE-E120-6F44-BEE2-E1EC8DCEB4AD}" type="presParOf" srcId="{18905231-717D-1D4C-86D7-1C2137ACA04C}" destId="{0D55FB50-C5FA-C74A-A3C8-4BEFA5612B7D}" srcOrd="1" destOrd="0" presId="urn:microsoft.com/office/officeart/2005/8/layout/hProcess9"/>
    <dgm:cxn modelId="{9DC7B5B5-06B8-3140-ACBE-8B2FD9991F89}" type="presParOf" srcId="{0D55FB50-C5FA-C74A-A3C8-4BEFA5612B7D}" destId="{2FE570E2-16B3-9245-B914-C39347C2FCDD}" srcOrd="0" destOrd="0" presId="urn:microsoft.com/office/officeart/2005/8/layout/hProcess9"/>
    <dgm:cxn modelId="{3CC35315-D3AE-FD49-8523-A12A4A94EEC4}" type="presParOf" srcId="{0D55FB50-C5FA-C74A-A3C8-4BEFA5612B7D}" destId="{11D7B8EE-4436-7549-92C4-1B589049262E}" srcOrd="1" destOrd="0" presId="urn:microsoft.com/office/officeart/2005/8/layout/hProcess9"/>
    <dgm:cxn modelId="{AB221A85-66CF-7E44-9EA7-5EBA32A7D225}" type="presParOf" srcId="{0D55FB50-C5FA-C74A-A3C8-4BEFA5612B7D}" destId="{198C2C01-19D3-9E46-BED6-7510FAE8A710}" srcOrd="2" destOrd="0" presId="urn:microsoft.com/office/officeart/2005/8/layout/hProcess9"/>
    <dgm:cxn modelId="{F5C513C2-13D4-D446-B6F5-550799C626C9}" type="presParOf" srcId="{0D55FB50-C5FA-C74A-A3C8-4BEFA5612B7D}" destId="{23A71295-8BB6-9840-8CA7-14874EA0183D}" srcOrd="3" destOrd="0" presId="urn:microsoft.com/office/officeart/2005/8/layout/hProcess9"/>
    <dgm:cxn modelId="{F90E1C2A-9B1D-6E48-B3C2-DD52C3D3C4B0}" type="presParOf" srcId="{0D55FB50-C5FA-C74A-A3C8-4BEFA5612B7D}" destId="{5E7B5C3E-DE0A-8143-AC23-677B21636430}" srcOrd="4" destOrd="0" presId="urn:microsoft.com/office/officeart/2005/8/layout/hProcess9"/>
    <dgm:cxn modelId="{0FB37E70-66B0-8B4B-A869-5C9C30EC0FFB}" type="presParOf" srcId="{0D55FB50-C5FA-C74A-A3C8-4BEFA5612B7D}" destId="{B452A360-C018-DC45-88AD-9A4A58C32FF3}" srcOrd="5" destOrd="0" presId="urn:microsoft.com/office/officeart/2005/8/layout/hProcess9"/>
    <dgm:cxn modelId="{B2017A12-8F4D-7843-9947-266426E3A530}" type="presParOf" srcId="{0D55FB50-C5FA-C74A-A3C8-4BEFA5612B7D}" destId="{6E4BA245-56AB-DA4B-A1CF-2BCFC9D00F6C}" srcOrd="6" destOrd="0" presId="urn:microsoft.com/office/officeart/2005/8/layout/hProcess9"/>
    <dgm:cxn modelId="{612E2E00-CA72-3548-AECD-3AAB8A4F0699}" type="presParOf" srcId="{0D55FB50-C5FA-C74A-A3C8-4BEFA5612B7D}" destId="{04896724-E4DA-D642-A612-877982B9B59D}" srcOrd="7" destOrd="0" presId="urn:microsoft.com/office/officeart/2005/8/layout/hProcess9"/>
    <dgm:cxn modelId="{A2225EF1-39CE-2348-AEC9-5D1DB695F357}" type="presParOf" srcId="{0D55FB50-C5FA-C74A-A3C8-4BEFA5612B7D}" destId="{64D1AABD-B909-D442-BD8F-F6056EF7619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91E8DC-2C89-EA47-8E6A-479C8842368D}" type="doc">
      <dgm:prSet loTypeId="urn:microsoft.com/office/officeart/2005/8/layout/radial5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38C29981-DC7E-D144-B5AD-135ACDEF4476}">
      <dgm:prSet phldrT="[Testo]" custT="1"/>
      <dgm:spPr/>
      <dgm:t>
        <a:bodyPr/>
        <a:lstStyle/>
        <a:p>
          <a:r>
            <a:rPr lang="it-IT" sz="1600" b="1" dirty="0">
              <a:solidFill>
                <a:srgbClr val="000000"/>
              </a:solidFill>
            </a:rPr>
            <a:t>Sicurezza alimentare</a:t>
          </a:r>
        </a:p>
      </dgm:t>
    </dgm:pt>
    <dgm:pt modelId="{11031A53-861A-3248-AFE4-6E852ED29BC7}" type="parTrans" cxnId="{F24FB4BA-CB41-0D4D-A68F-9516CFB005DF}">
      <dgm:prSet/>
      <dgm:spPr/>
      <dgm:t>
        <a:bodyPr/>
        <a:lstStyle/>
        <a:p>
          <a:endParaRPr lang="it-IT" sz="1600" b="1">
            <a:solidFill>
              <a:srgbClr val="000000"/>
            </a:solidFill>
          </a:endParaRPr>
        </a:p>
      </dgm:t>
    </dgm:pt>
    <dgm:pt modelId="{A7416D18-5A36-EE42-8014-5CC1323A644D}" type="sibTrans" cxnId="{F24FB4BA-CB41-0D4D-A68F-9516CFB005DF}">
      <dgm:prSet/>
      <dgm:spPr/>
      <dgm:t>
        <a:bodyPr/>
        <a:lstStyle/>
        <a:p>
          <a:endParaRPr lang="it-IT" sz="1600" b="1">
            <a:solidFill>
              <a:srgbClr val="000000"/>
            </a:solidFill>
          </a:endParaRPr>
        </a:p>
      </dgm:t>
    </dgm:pt>
    <dgm:pt modelId="{B4BFD831-D6DC-844E-8BAD-E46640D5E3BF}">
      <dgm:prSet phldrT="[Testo]" custT="1"/>
      <dgm:spPr/>
      <dgm:t>
        <a:bodyPr/>
        <a:lstStyle/>
        <a:p>
          <a:r>
            <a:rPr lang="it-IT" sz="1600" b="1" dirty="0">
              <a:solidFill>
                <a:srgbClr val="000000"/>
              </a:solidFill>
            </a:rPr>
            <a:t>disponibilità</a:t>
          </a:r>
        </a:p>
      </dgm:t>
    </dgm:pt>
    <dgm:pt modelId="{E5780D4B-FD8C-3D41-8491-85617145FC90}" type="parTrans" cxnId="{E80D5588-688A-D84B-9025-C4A15FC011F5}">
      <dgm:prSet custT="1"/>
      <dgm:spPr/>
      <dgm:t>
        <a:bodyPr/>
        <a:lstStyle/>
        <a:p>
          <a:endParaRPr lang="it-IT" sz="1600" b="1">
            <a:solidFill>
              <a:srgbClr val="000000"/>
            </a:solidFill>
          </a:endParaRPr>
        </a:p>
      </dgm:t>
    </dgm:pt>
    <dgm:pt modelId="{84A9E696-6891-BE44-ACAE-00FE733124EB}" type="sibTrans" cxnId="{E80D5588-688A-D84B-9025-C4A15FC011F5}">
      <dgm:prSet/>
      <dgm:spPr/>
      <dgm:t>
        <a:bodyPr/>
        <a:lstStyle/>
        <a:p>
          <a:endParaRPr lang="it-IT" sz="1600" b="1">
            <a:solidFill>
              <a:srgbClr val="000000"/>
            </a:solidFill>
          </a:endParaRPr>
        </a:p>
      </dgm:t>
    </dgm:pt>
    <dgm:pt modelId="{79B7D010-20B1-CE4D-A70C-746EC9FADAC1}">
      <dgm:prSet phldrT="[Testo]" custT="1"/>
      <dgm:spPr/>
      <dgm:t>
        <a:bodyPr/>
        <a:lstStyle/>
        <a:p>
          <a:r>
            <a:rPr lang="it-IT" sz="1600" b="1" dirty="0">
              <a:solidFill>
                <a:srgbClr val="000000"/>
              </a:solidFill>
            </a:rPr>
            <a:t>accesso</a:t>
          </a:r>
        </a:p>
      </dgm:t>
    </dgm:pt>
    <dgm:pt modelId="{273A057F-64E0-9140-92A0-F3D4D1B394C5}" type="parTrans" cxnId="{A0CEC09A-C46B-214B-9195-AF61DECDB528}">
      <dgm:prSet custT="1"/>
      <dgm:spPr/>
      <dgm:t>
        <a:bodyPr/>
        <a:lstStyle/>
        <a:p>
          <a:endParaRPr lang="it-IT" sz="1600" b="1">
            <a:solidFill>
              <a:srgbClr val="000000"/>
            </a:solidFill>
          </a:endParaRPr>
        </a:p>
      </dgm:t>
    </dgm:pt>
    <dgm:pt modelId="{639C3484-EEB3-0C4D-9ABA-7465B05B9F6E}" type="sibTrans" cxnId="{A0CEC09A-C46B-214B-9195-AF61DECDB528}">
      <dgm:prSet/>
      <dgm:spPr/>
      <dgm:t>
        <a:bodyPr/>
        <a:lstStyle/>
        <a:p>
          <a:endParaRPr lang="it-IT" sz="1600" b="1">
            <a:solidFill>
              <a:srgbClr val="000000"/>
            </a:solidFill>
          </a:endParaRPr>
        </a:p>
      </dgm:t>
    </dgm:pt>
    <dgm:pt modelId="{B1CAC0F7-1643-354B-91BF-D884AC1265D0}">
      <dgm:prSet phldrT="[Testo]" custT="1"/>
      <dgm:spPr/>
      <dgm:t>
        <a:bodyPr/>
        <a:lstStyle/>
        <a:p>
          <a:r>
            <a:rPr lang="it-IT" sz="1600" b="1" dirty="0">
              <a:solidFill>
                <a:srgbClr val="000000"/>
              </a:solidFill>
            </a:rPr>
            <a:t>utilizzo</a:t>
          </a:r>
        </a:p>
      </dgm:t>
    </dgm:pt>
    <dgm:pt modelId="{86BB74B8-1F38-2143-BD3E-5498E2C108CA}" type="parTrans" cxnId="{8189612E-920F-044F-BD1E-DFF51EA6CF49}">
      <dgm:prSet custT="1"/>
      <dgm:spPr/>
      <dgm:t>
        <a:bodyPr/>
        <a:lstStyle/>
        <a:p>
          <a:endParaRPr lang="it-IT" sz="1600" b="1">
            <a:solidFill>
              <a:srgbClr val="000000"/>
            </a:solidFill>
          </a:endParaRPr>
        </a:p>
      </dgm:t>
    </dgm:pt>
    <dgm:pt modelId="{86B67A04-2460-4E48-91BB-65F7F667ED20}" type="sibTrans" cxnId="{8189612E-920F-044F-BD1E-DFF51EA6CF49}">
      <dgm:prSet/>
      <dgm:spPr/>
      <dgm:t>
        <a:bodyPr/>
        <a:lstStyle/>
        <a:p>
          <a:endParaRPr lang="it-IT" sz="1600" b="1">
            <a:solidFill>
              <a:srgbClr val="000000"/>
            </a:solidFill>
          </a:endParaRPr>
        </a:p>
      </dgm:t>
    </dgm:pt>
    <dgm:pt modelId="{7F9AA31A-F86B-8E47-A71F-6E3D91A81F7F}">
      <dgm:prSet phldrT="[Testo]" custT="1"/>
      <dgm:spPr/>
      <dgm:t>
        <a:bodyPr/>
        <a:lstStyle/>
        <a:p>
          <a:r>
            <a:rPr lang="it-IT" sz="1600" b="1" dirty="0">
              <a:solidFill>
                <a:srgbClr val="000000"/>
              </a:solidFill>
            </a:rPr>
            <a:t>stabilità</a:t>
          </a:r>
        </a:p>
      </dgm:t>
    </dgm:pt>
    <dgm:pt modelId="{A344965F-405B-4F49-8C0A-F9F4F2D20B00}" type="parTrans" cxnId="{13EA19B8-4F4A-3744-B495-B47D17D0D293}">
      <dgm:prSet custT="1"/>
      <dgm:spPr/>
      <dgm:t>
        <a:bodyPr/>
        <a:lstStyle/>
        <a:p>
          <a:endParaRPr lang="it-IT" sz="1600" b="1">
            <a:solidFill>
              <a:srgbClr val="000000"/>
            </a:solidFill>
          </a:endParaRPr>
        </a:p>
      </dgm:t>
    </dgm:pt>
    <dgm:pt modelId="{90320A3E-96F5-9B40-B04A-026662367C02}" type="sibTrans" cxnId="{13EA19B8-4F4A-3744-B495-B47D17D0D293}">
      <dgm:prSet/>
      <dgm:spPr/>
      <dgm:t>
        <a:bodyPr/>
        <a:lstStyle/>
        <a:p>
          <a:endParaRPr lang="it-IT" sz="1600" b="1">
            <a:solidFill>
              <a:srgbClr val="000000"/>
            </a:solidFill>
          </a:endParaRPr>
        </a:p>
      </dgm:t>
    </dgm:pt>
    <dgm:pt modelId="{6B582A5B-8B14-E543-A725-82544BCD7994}">
      <dgm:prSet phldrT="[Testo]" custT="1"/>
      <dgm:spPr/>
      <dgm:t>
        <a:bodyPr/>
        <a:lstStyle/>
        <a:p>
          <a:r>
            <a:rPr lang="it-IT" sz="1600" b="1" dirty="0">
              <a:solidFill>
                <a:srgbClr val="000000"/>
              </a:solidFill>
            </a:rPr>
            <a:t>controllo</a:t>
          </a:r>
        </a:p>
      </dgm:t>
    </dgm:pt>
    <dgm:pt modelId="{28958F51-42D5-5F41-BB6B-585F49D6FBD9}" type="parTrans" cxnId="{77F3CFB2-8420-4642-B634-100FF4FB509D}">
      <dgm:prSet custT="1"/>
      <dgm:spPr/>
      <dgm:t>
        <a:bodyPr/>
        <a:lstStyle/>
        <a:p>
          <a:endParaRPr lang="it-IT" sz="1600" b="1">
            <a:solidFill>
              <a:srgbClr val="000000"/>
            </a:solidFill>
          </a:endParaRPr>
        </a:p>
      </dgm:t>
    </dgm:pt>
    <dgm:pt modelId="{EACC6394-2987-9C4F-87B9-B06E82A2CA1F}" type="sibTrans" cxnId="{77F3CFB2-8420-4642-B634-100FF4FB509D}">
      <dgm:prSet/>
      <dgm:spPr/>
      <dgm:t>
        <a:bodyPr/>
        <a:lstStyle/>
        <a:p>
          <a:endParaRPr lang="it-IT" sz="1600" b="1">
            <a:solidFill>
              <a:srgbClr val="000000"/>
            </a:solidFill>
          </a:endParaRPr>
        </a:p>
      </dgm:t>
    </dgm:pt>
    <dgm:pt modelId="{8931DEAF-DE3E-9C49-AE9C-2239F7DB9AFB}" type="pres">
      <dgm:prSet presAssocID="{4391E8DC-2C89-EA47-8E6A-479C8842368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18A29D-FC57-C44F-B226-736963450B1F}" type="pres">
      <dgm:prSet presAssocID="{38C29981-DC7E-D144-B5AD-135ACDEF4476}" presName="centerShape" presStyleLbl="node0" presStyleIdx="0" presStyleCnt="1" custScaleX="111509" custScaleY="102846"/>
      <dgm:spPr/>
    </dgm:pt>
    <dgm:pt modelId="{92B4741E-ADD4-9846-8CDB-E71EB1C5D6D8}" type="pres">
      <dgm:prSet presAssocID="{E5780D4B-FD8C-3D41-8491-85617145FC90}" presName="parTrans" presStyleLbl="sibTrans2D1" presStyleIdx="0" presStyleCnt="5"/>
      <dgm:spPr/>
    </dgm:pt>
    <dgm:pt modelId="{0215DC9A-E847-054D-9A0F-F1DD634C1842}" type="pres">
      <dgm:prSet presAssocID="{E5780D4B-FD8C-3D41-8491-85617145FC90}" presName="connectorText" presStyleLbl="sibTrans2D1" presStyleIdx="0" presStyleCnt="5"/>
      <dgm:spPr/>
    </dgm:pt>
    <dgm:pt modelId="{6790E592-3162-CE46-A4C9-4E2BA52EA020}" type="pres">
      <dgm:prSet presAssocID="{B4BFD831-D6DC-844E-8BAD-E46640D5E3BF}" presName="node" presStyleLbl="node1" presStyleIdx="0" presStyleCnt="5" custScaleX="119701" custScaleY="99140" custRadScaleRad="88297">
        <dgm:presLayoutVars>
          <dgm:bulletEnabled val="1"/>
        </dgm:presLayoutVars>
      </dgm:prSet>
      <dgm:spPr/>
    </dgm:pt>
    <dgm:pt modelId="{61BF6A31-1959-F442-91DF-96C2A0B92D39}" type="pres">
      <dgm:prSet presAssocID="{273A057F-64E0-9140-92A0-F3D4D1B394C5}" presName="parTrans" presStyleLbl="sibTrans2D1" presStyleIdx="1" presStyleCnt="5"/>
      <dgm:spPr/>
    </dgm:pt>
    <dgm:pt modelId="{E9995FB8-FAA1-7E40-8D26-D5F3BAB14684}" type="pres">
      <dgm:prSet presAssocID="{273A057F-64E0-9140-92A0-F3D4D1B394C5}" presName="connectorText" presStyleLbl="sibTrans2D1" presStyleIdx="1" presStyleCnt="5"/>
      <dgm:spPr/>
    </dgm:pt>
    <dgm:pt modelId="{3C898033-665A-8F49-A7DC-84E7874CA651}" type="pres">
      <dgm:prSet presAssocID="{79B7D010-20B1-CE4D-A70C-746EC9FADAC1}" presName="node" presStyleLbl="node1" presStyleIdx="1" presStyleCnt="5" custRadScaleRad="88591" custRadScaleInc="709">
        <dgm:presLayoutVars>
          <dgm:bulletEnabled val="1"/>
        </dgm:presLayoutVars>
      </dgm:prSet>
      <dgm:spPr/>
    </dgm:pt>
    <dgm:pt modelId="{8D91125A-B4BA-A341-8765-9C3E9271FBB8}" type="pres">
      <dgm:prSet presAssocID="{86BB74B8-1F38-2143-BD3E-5498E2C108CA}" presName="parTrans" presStyleLbl="sibTrans2D1" presStyleIdx="2" presStyleCnt="5"/>
      <dgm:spPr/>
    </dgm:pt>
    <dgm:pt modelId="{9053DF39-C9F6-F24E-8E61-46DD538E4D2C}" type="pres">
      <dgm:prSet presAssocID="{86BB74B8-1F38-2143-BD3E-5498E2C108CA}" presName="connectorText" presStyleLbl="sibTrans2D1" presStyleIdx="2" presStyleCnt="5"/>
      <dgm:spPr/>
    </dgm:pt>
    <dgm:pt modelId="{2A7EE792-ADD3-3742-BA71-33DA5C916D85}" type="pres">
      <dgm:prSet presAssocID="{B1CAC0F7-1643-354B-91BF-D884AC1265D0}" presName="node" presStyleLbl="node1" presStyleIdx="2" presStyleCnt="5" custRadScaleRad="87942" custRadScaleInc="-5003">
        <dgm:presLayoutVars>
          <dgm:bulletEnabled val="1"/>
        </dgm:presLayoutVars>
      </dgm:prSet>
      <dgm:spPr/>
    </dgm:pt>
    <dgm:pt modelId="{23A5CC09-D4F4-8E41-AABC-CDC8E312EF64}" type="pres">
      <dgm:prSet presAssocID="{A344965F-405B-4F49-8C0A-F9F4F2D20B00}" presName="parTrans" presStyleLbl="sibTrans2D1" presStyleIdx="3" presStyleCnt="5"/>
      <dgm:spPr/>
    </dgm:pt>
    <dgm:pt modelId="{F7F80EFE-8162-D948-A58B-DCDC6AD76A64}" type="pres">
      <dgm:prSet presAssocID="{A344965F-405B-4F49-8C0A-F9F4F2D20B00}" presName="connectorText" presStyleLbl="sibTrans2D1" presStyleIdx="3" presStyleCnt="5"/>
      <dgm:spPr/>
    </dgm:pt>
    <dgm:pt modelId="{43C807F3-D1E6-294A-AF76-56405B515EA8}" type="pres">
      <dgm:prSet presAssocID="{7F9AA31A-F86B-8E47-A71F-6E3D91A81F7F}" presName="node" presStyleLbl="node1" presStyleIdx="3" presStyleCnt="5" custRadScaleRad="86179" custRadScaleInc="733">
        <dgm:presLayoutVars>
          <dgm:bulletEnabled val="1"/>
        </dgm:presLayoutVars>
      </dgm:prSet>
      <dgm:spPr/>
    </dgm:pt>
    <dgm:pt modelId="{92B376C3-ACE9-6144-812A-8B71BBE2367F}" type="pres">
      <dgm:prSet presAssocID="{28958F51-42D5-5F41-BB6B-585F49D6FBD9}" presName="parTrans" presStyleLbl="sibTrans2D1" presStyleIdx="4" presStyleCnt="5"/>
      <dgm:spPr/>
    </dgm:pt>
    <dgm:pt modelId="{7ACD2C5B-5CF6-7D45-A989-8EDDB7627214}" type="pres">
      <dgm:prSet presAssocID="{28958F51-42D5-5F41-BB6B-585F49D6FBD9}" presName="connectorText" presStyleLbl="sibTrans2D1" presStyleIdx="4" presStyleCnt="5"/>
      <dgm:spPr/>
    </dgm:pt>
    <dgm:pt modelId="{CA60274E-C14B-3646-8AB0-8D006F1F1B3E}" type="pres">
      <dgm:prSet presAssocID="{6B582A5B-8B14-E543-A725-82544BCD7994}" presName="node" presStyleLbl="node1" presStyleIdx="4" presStyleCnt="5" custRadScaleRad="88591" custRadScaleInc="-709">
        <dgm:presLayoutVars>
          <dgm:bulletEnabled val="1"/>
        </dgm:presLayoutVars>
      </dgm:prSet>
      <dgm:spPr/>
    </dgm:pt>
  </dgm:ptLst>
  <dgm:cxnLst>
    <dgm:cxn modelId="{AB24C802-6A0B-3F44-8D5B-41A6572DACAC}" type="presOf" srcId="{273A057F-64E0-9140-92A0-F3D4D1B394C5}" destId="{E9995FB8-FAA1-7E40-8D26-D5F3BAB14684}" srcOrd="1" destOrd="0" presId="urn:microsoft.com/office/officeart/2005/8/layout/radial5"/>
    <dgm:cxn modelId="{01AEC61E-1EE3-6044-906B-1C41B9823C6D}" type="presOf" srcId="{86BB74B8-1F38-2143-BD3E-5498E2C108CA}" destId="{8D91125A-B4BA-A341-8765-9C3E9271FBB8}" srcOrd="0" destOrd="0" presId="urn:microsoft.com/office/officeart/2005/8/layout/radial5"/>
    <dgm:cxn modelId="{8189612E-920F-044F-BD1E-DFF51EA6CF49}" srcId="{38C29981-DC7E-D144-B5AD-135ACDEF4476}" destId="{B1CAC0F7-1643-354B-91BF-D884AC1265D0}" srcOrd="2" destOrd="0" parTransId="{86BB74B8-1F38-2143-BD3E-5498E2C108CA}" sibTransId="{86B67A04-2460-4E48-91BB-65F7F667ED20}"/>
    <dgm:cxn modelId="{EDEF713F-19DC-D748-9E73-5C2940151032}" type="presOf" srcId="{B1CAC0F7-1643-354B-91BF-D884AC1265D0}" destId="{2A7EE792-ADD3-3742-BA71-33DA5C916D85}" srcOrd="0" destOrd="0" presId="urn:microsoft.com/office/officeart/2005/8/layout/radial5"/>
    <dgm:cxn modelId="{04FF8943-4593-1A4E-A547-5AE80CADACE8}" type="presOf" srcId="{E5780D4B-FD8C-3D41-8491-85617145FC90}" destId="{92B4741E-ADD4-9846-8CDB-E71EB1C5D6D8}" srcOrd="0" destOrd="0" presId="urn:microsoft.com/office/officeart/2005/8/layout/radial5"/>
    <dgm:cxn modelId="{BB8C4047-88B3-D848-BEEF-CB1673669FAA}" type="presOf" srcId="{86BB74B8-1F38-2143-BD3E-5498E2C108CA}" destId="{9053DF39-C9F6-F24E-8E61-46DD538E4D2C}" srcOrd="1" destOrd="0" presId="urn:microsoft.com/office/officeart/2005/8/layout/radial5"/>
    <dgm:cxn modelId="{6FEEC34C-954E-724A-B523-56EB876B9C8A}" type="presOf" srcId="{7F9AA31A-F86B-8E47-A71F-6E3D91A81F7F}" destId="{43C807F3-D1E6-294A-AF76-56405B515EA8}" srcOrd="0" destOrd="0" presId="urn:microsoft.com/office/officeart/2005/8/layout/radial5"/>
    <dgm:cxn modelId="{C74C7E5A-C65A-C84A-A068-59845D930152}" type="presOf" srcId="{B4BFD831-D6DC-844E-8BAD-E46640D5E3BF}" destId="{6790E592-3162-CE46-A4C9-4E2BA52EA020}" srcOrd="0" destOrd="0" presId="urn:microsoft.com/office/officeart/2005/8/layout/radial5"/>
    <dgm:cxn modelId="{27A03B69-26A8-CB48-9BA9-48A2E59B6002}" type="presOf" srcId="{38C29981-DC7E-D144-B5AD-135ACDEF4476}" destId="{B518A29D-FC57-C44F-B226-736963450B1F}" srcOrd="0" destOrd="0" presId="urn:microsoft.com/office/officeart/2005/8/layout/radial5"/>
    <dgm:cxn modelId="{4521F377-6A65-9A4F-887C-859248ECA152}" type="presOf" srcId="{A344965F-405B-4F49-8C0A-F9F4F2D20B00}" destId="{F7F80EFE-8162-D948-A58B-DCDC6AD76A64}" srcOrd="1" destOrd="0" presId="urn:microsoft.com/office/officeart/2005/8/layout/radial5"/>
    <dgm:cxn modelId="{94ACF17C-5593-304F-A8F4-314B4B944D1E}" type="presOf" srcId="{79B7D010-20B1-CE4D-A70C-746EC9FADAC1}" destId="{3C898033-665A-8F49-A7DC-84E7874CA651}" srcOrd="0" destOrd="0" presId="urn:microsoft.com/office/officeart/2005/8/layout/radial5"/>
    <dgm:cxn modelId="{B456A680-24B0-AF48-9E21-CB6CDDB9EFB9}" type="presOf" srcId="{28958F51-42D5-5F41-BB6B-585F49D6FBD9}" destId="{7ACD2C5B-5CF6-7D45-A989-8EDDB7627214}" srcOrd="1" destOrd="0" presId="urn:microsoft.com/office/officeart/2005/8/layout/radial5"/>
    <dgm:cxn modelId="{E80D5588-688A-D84B-9025-C4A15FC011F5}" srcId="{38C29981-DC7E-D144-B5AD-135ACDEF4476}" destId="{B4BFD831-D6DC-844E-8BAD-E46640D5E3BF}" srcOrd="0" destOrd="0" parTransId="{E5780D4B-FD8C-3D41-8491-85617145FC90}" sibTransId="{84A9E696-6891-BE44-ACAE-00FE733124EB}"/>
    <dgm:cxn modelId="{0569BF89-FDF2-C741-9AD7-F0F893767A1E}" type="presOf" srcId="{6B582A5B-8B14-E543-A725-82544BCD7994}" destId="{CA60274E-C14B-3646-8AB0-8D006F1F1B3E}" srcOrd="0" destOrd="0" presId="urn:microsoft.com/office/officeart/2005/8/layout/radial5"/>
    <dgm:cxn modelId="{A02E5C8D-76B2-C546-990A-5D363BAE8963}" type="presOf" srcId="{273A057F-64E0-9140-92A0-F3D4D1B394C5}" destId="{61BF6A31-1959-F442-91DF-96C2A0B92D39}" srcOrd="0" destOrd="0" presId="urn:microsoft.com/office/officeart/2005/8/layout/radial5"/>
    <dgm:cxn modelId="{A0CEC09A-C46B-214B-9195-AF61DECDB528}" srcId="{38C29981-DC7E-D144-B5AD-135ACDEF4476}" destId="{79B7D010-20B1-CE4D-A70C-746EC9FADAC1}" srcOrd="1" destOrd="0" parTransId="{273A057F-64E0-9140-92A0-F3D4D1B394C5}" sibTransId="{639C3484-EEB3-0C4D-9ABA-7465B05B9F6E}"/>
    <dgm:cxn modelId="{77F3CFB2-8420-4642-B634-100FF4FB509D}" srcId="{38C29981-DC7E-D144-B5AD-135ACDEF4476}" destId="{6B582A5B-8B14-E543-A725-82544BCD7994}" srcOrd="4" destOrd="0" parTransId="{28958F51-42D5-5F41-BB6B-585F49D6FBD9}" sibTransId="{EACC6394-2987-9C4F-87B9-B06E82A2CA1F}"/>
    <dgm:cxn modelId="{13EA19B8-4F4A-3744-B495-B47D17D0D293}" srcId="{38C29981-DC7E-D144-B5AD-135ACDEF4476}" destId="{7F9AA31A-F86B-8E47-A71F-6E3D91A81F7F}" srcOrd="3" destOrd="0" parTransId="{A344965F-405B-4F49-8C0A-F9F4F2D20B00}" sibTransId="{90320A3E-96F5-9B40-B04A-026662367C02}"/>
    <dgm:cxn modelId="{F24FB4BA-CB41-0D4D-A68F-9516CFB005DF}" srcId="{4391E8DC-2C89-EA47-8E6A-479C8842368D}" destId="{38C29981-DC7E-D144-B5AD-135ACDEF4476}" srcOrd="0" destOrd="0" parTransId="{11031A53-861A-3248-AFE4-6E852ED29BC7}" sibTransId="{A7416D18-5A36-EE42-8014-5CC1323A644D}"/>
    <dgm:cxn modelId="{A43ED5CE-C8C0-4F46-8D2C-3D18FF838706}" type="presOf" srcId="{28958F51-42D5-5F41-BB6B-585F49D6FBD9}" destId="{92B376C3-ACE9-6144-812A-8B71BBE2367F}" srcOrd="0" destOrd="0" presId="urn:microsoft.com/office/officeart/2005/8/layout/radial5"/>
    <dgm:cxn modelId="{51C5A8D5-A230-F049-82A0-55017D335BD5}" type="presOf" srcId="{E5780D4B-FD8C-3D41-8491-85617145FC90}" destId="{0215DC9A-E847-054D-9A0F-F1DD634C1842}" srcOrd="1" destOrd="0" presId="urn:microsoft.com/office/officeart/2005/8/layout/radial5"/>
    <dgm:cxn modelId="{94E000DD-7AF6-E64C-B311-0F2DA9FE02CF}" type="presOf" srcId="{4391E8DC-2C89-EA47-8E6A-479C8842368D}" destId="{8931DEAF-DE3E-9C49-AE9C-2239F7DB9AFB}" srcOrd="0" destOrd="0" presId="urn:microsoft.com/office/officeart/2005/8/layout/radial5"/>
    <dgm:cxn modelId="{8BFB0CF9-00F1-C04A-9017-EACC416F0ED4}" type="presOf" srcId="{A344965F-405B-4F49-8C0A-F9F4F2D20B00}" destId="{23A5CC09-D4F4-8E41-AABC-CDC8E312EF64}" srcOrd="0" destOrd="0" presId="urn:microsoft.com/office/officeart/2005/8/layout/radial5"/>
    <dgm:cxn modelId="{DD460603-87BC-1741-979E-77386A48F257}" type="presParOf" srcId="{8931DEAF-DE3E-9C49-AE9C-2239F7DB9AFB}" destId="{B518A29D-FC57-C44F-B226-736963450B1F}" srcOrd="0" destOrd="0" presId="urn:microsoft.com/office/officeart/2005/8/layout/radial5"/>
    <dgm:cxn modelId="{4059FEB3-EAC7-2D4D-AAD0-C7A7C35712F1}" type="presParOf" srcId="{8931DEAF-DE3E-9C49-AE9C-2239F7DB9AFB}" destId="{92B4741E-ADD4-9846-8CDB-E71EB1C5D6D8}" srcOrd="1" destOrd="0" presId="urn:microsoft.com/office/officeart/2005/8/layout/radial5"/>
    <dgm:cxn modelId="{B40932F3-7E12-6A4E-B6E0-4DA910DE73D1}" type="presParOf" srcId="{92B4741E-ADD4-9846-8CDB-E71EB1C5D6D8}" destId="{0215DC9A-E847-054D-9A0F-F1DD634C1842}" srcOrd="0" destOrd="0" presId="urn:microsoft.com/office/officeart/2005/8/layout/radial5"/>
    <dgm:cxn modelId="{52DC686B-6843-784A-897A-38D56D869491}" type="presParOf" srcId="{8931DEAF-DE3E-9C49-AE9C-2239F7DB9AFB}" destId="{6790E592-3162-CE46-A4C9-4E2BA52EA020}" srcOrd="2" destOrd="0" presId="urn:microsoft.com/office/officeart/2005/8/layout/radial5"/>
    <dgm:cxn modelId="{8990CC06-888B-CE46-92F2-7D1A89594B5E}" type="presParOf" srcId="{8931DEAF-DE3E-9C49-AE9C-2239F7DB9AFB}" destId="{61BF6A31-1959-F442-91DF-96C2A0B92D39}" srcOrd="3" destOrd="0" presId="urn:microsoft.com/office/officeart/2005/8/layout/radial5"/>
    <dgm:cxn modelId="{352D2288-8C27-1749-8EF9-9303D7F630E0}" type="presParOf" srcId="{61BF6A31-1959-F442-91DF-96C2A0B92D39}" destId="{E9995FB8-FAA1-7E40-8D26-D5F3BAB14684}" srcOrd="0" destOrd="0" presId="urn:microsoft.com/office/officeart/2005/8/layout/radial5"/>
    <dgm:cxn modelId="{74645E94-98E0-3E48-A6AD-CB748CD091CC}" type="presParOf" srcId="{8931DEAF-DE3E-9C49-AE9C-2239F7DB9AFB}" destId="{3C898033-665A-8F49-A7DC-84E7874CA651}" srcOrd="4" destOrd="0" presId="urn:microsoft.com/office/officeart/2005/8/layout/radial5"/>
    <dgm:cxn modelId="{411AE8C9-59AB-1A41-89E0-F95A0677B7AA}" type="presParOf" srcId="{8931DEAF-DE3E-9C49-AE9C-2239F7DB9AFB}" destId="{8D91125A-B4BA-A341-8765-9C3E9271FBB8}" srcOrd="5" destOrd="0" presId="urn:microsoft.com/office/officeart/2005/8/layout/radial5"/>
    <dgm:cxn modelId="{FC3A1656-C777-7A49-BF81-283F38FF9219}" type="presParOf" srcId="{8D91125A-B4BA-A341-8765-9C3E9271FBB8}" destId="{9053DF39-C9F6-F24E-8E61-46DD538E4D2C}" srcOrd="0" destOrd="0" presId="urn:microsoft.com/office/officeart/2005/8/layout/radial5"/>
    <dgm:cxn modelId="{3FCC2115-E66A-9740-A7EE-62314CCB18F0}" type="presParOf" srcId="{8931DEAF-DE3E-9C49-AE9C-2239F7DB9AFB}" destId="{2A7EE792-ADD3-3742-BA71-33DA5C916D85}" srcOrd="6" destOrd="0" presId="urn:microsoft.com/office/officeart/2005/8/layout/radial5"/>
    <dgm:cxn modelId="{FFAA5200-4650-D943-B1D0-1293C0F33EDB}" type="presParOf" srcId="{8931DEAF-DE3E-9C49-AE9C-2239F7DB9AFB}" destId="{23A5CC09-D4F4-8E41-AABC-CDC8E312EF64}" srcOrd="7" destOrd="0" presId="urn:microsoft.com/office/officeart/2005/8/layout/radial5"/>
    <dgm:cxn modelId="{3D9838FF-1FF2-2942-99A6-879E12DDC718}" type="presParOf" srcId="{23A5CC09-D4F4-8E41-AABC-CDC8E312EF64}" destId="{F7F80EFE-8162-D948-A58B-DCDC6AD76A64}" srcOrd="0" destOrd="0" presId="urn:microsoft.com/office/officeart/2005/8/layout/radial5"/>
    <dgm:cxn modelId="{8D590EB8-14AD-CC4D-B7F6-EB110E63E69E}" type="presParOf" srcId="{8931DEAF-DE3E-9C49-AE9C-2239F7DB9AFB}" destId="{43C807F3-D1E6-294A-AF76-56405B515EA8}" srcOrd="8" destOrd="0" presId="urn:microsoft.com/office/officeart/2005/8/layout/radial5"/>
    <dgm:cxn modelId="{DEA03F69-6FFF-4840-89FB-D1C60F3D283C}" type="presParOf" srcId="{8931DEAF-DE3E-9C49-AE9C-2239F7DB9AFB}" destId="{92B376C3-ACE9-6144-812A-8B71BBE2367F}" srcOrd="9" destOrd="0" presId="urn:microsoft.com/office/officeart/2005/8/layout/radial5"/>
    <dgm:cxn modelId="{447235D3-B6E7-4848-95EB-F01D88AB0429}" type="presParOf" srcId="{92B376C3-ACE9-6144-812A-8B71BBE2367F}" destId="{7ACD2C5B-5CF6-7D45-A989-8EDDB7627214}" srcOrd="0" destOrd="0" presId="urn:microsoft.com/office/officeart/2005/8/layout/radial5"/>
    <dgm:cxn modelId="{EB02B724-6DC1-F44A-81B5-C2AFB20D70F5}" type="presParOf" srcId="{8931DEAF-DE3E-9C49-AE9C-2239F7DB9AFB}" destId="{CA60274E-C14B-3646-8AB0-8D006F1F1B3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DFAB71-896C-8E44-A150-B08F702C3707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EFE9875-EFF4-F448-93D4-97813F4656D8}">
      <dgm:prSet phldrT="[Testo]"/>
      <dgm:spPr/>
      <dgm:t>
        <a:bodyPr/>
        <a:lstStyle/>
        <a:p>
          <a:r>
            <a:rPr lang="it-IT" dirty="0"/>
            <a:t>Azienda agricola</a:t>
          </a:r>
        </a:p>
      </dgm:t>
    </dgm:pt>
    <dgm:pt modelId="{A0AC1B9B-8A03-A246-8277-E8F325408734}" type="parTrans" cxnId="{4FC3C398-2114-4447-A760-AF95AF488135}">
      <dgm:prSet/>
      <dgm:spPr/>
      <dgm:t>
        <a:bodyPr/>
        <a:lstStyle/>
        <a:p>
          <a:endParaRPr lang="it-IT"/>
        </a:p>
      </dgm:t>
    </dgm:pt>
    <dgm:pt modelId="{0699A680-D572-D343-9158-7A8C8F2D69C9}" type="sibTrans" cxnId="{4FC3C398-2114-4447-A760-AF95AF488135}">
      <dgm:prSet/>
      <dgm:spPr/>
      <dgm:t>
        <a:bodyPr/>
        <a:lstStyle/>
        <a:p>
          <a:endParaRPr lang="it-IT"/>
        </a:p>
      </dgm:t>
    </dgm:pt>
    <dgm:pt modelId="{A6D50C2C-63CB-C648-AA55-0F6102A05D66}">
      <dgm:prSet phldrT="[Testo]"/>
      <dgm:spPr/>
      <dgm:t>
        <a:bodyPr/>
        <a:lstStyle/>
        <a:p>
          <a:r>
            <a:rPr lang="it-IT" dirty="0"/>
            <a:t>Sicurezza alimentare, reddito e occupazione</a:t>
          </a:r>
        </a:p>
      </dgm:t>
    </dgm:pt>
    <dgm:pt modelId="{3B761F74-4F35-974A-92F5-15E995EE8AAE}" type="parTrans" cxnId="{B94CCDCF-CF56-FA44-B79F-584E222DE04E}">
      <dgm:prSet/>
      <dgm:spPr/>
      <dgm:t>
        <a:bodyPr/>
        <a:lstStyle/>
        <a:p>
          <a:endParaRPr lang="it-IT"/>
        </a:p>
      </dgm:t>
    </dgm:pt>
    <dgm:pt modelId="{85779753-A9A4-7D40-A218-833DA8E25339}" type="sibTrans" cxnId="{B94CCDCF-CF56-FA44-B79F-584E222DE04E}">
      <dgm:prSet/>
      <dgm:spPr/>
      <dgm:t>
        <a:bodyPr/>
        <a:lstStyle/>
        <a:p>
          <a:endParaRPr lang="it-IT"/>
        </a:p>
      </dgm:t>
    </dgm:pt>
    <dgm:pt modelId="{9F5AA694-C2E0-EB4E-9914-CB27271B1138}">
      <dgm:prSet phldrT="[Testo]"/>
      <dgm:spPr/>
      <dgm:t>
        <a:bodyPr/>
        <a:lstStyle/>
        <a:p>
          <a:r>
            <a:rPr lang="it-IT" dirty="0"/>
            <a:t>Sistemi </a:t>
          </a:r>
          <a:r>
            <a:rPr lang="it-IT"/>
            <a:t>alimentari territoriali /  </a:t>
          </a:r>
          <a:r>
            <a:rPr lang="it-IT" dirty="0"/>
            <a:t>sistemi globali</a:t>
          </a:r>
        </a:p>
      </dgm:t>
    </dgm:pt>
    <dgm:pt modelId="{9300EC84-ED71-C449-A518-A1F10E77BB63}" type="parTrans" cxnId="{02A14E08-8DE0-9B49-9C02-31C80E932764}">
      <dgm:prSet/>
      <dgm:spPr/>
      <dgm:t>
        <a:bodyPr/>
        <a:lstStyle/>
        <a:p>
          <a:endParaRPr lang="it-IT"/>
        </a:p>
      </dgm:t>
    </dgm:pt>
    <dgm:pt modelId="{F9266EB2-8AAD-D245-9E6B-209E942756FD}" type="sibTrans" cxnId="{02A14E08-8DE0-9B49-9C02-31C80E932764}">
      <dgm:prSet/>
      <dgm:spPr/>
      <dgm:t>
        <a:bodyPr/>
        <a:lstStyle/>
        <a:p>
          <a:endParaRPr lang="it-IT"/>
        </a:p>
      </dgm:t>
    </dgm:pt>
    <dgm:pt modelId="{71D6124A-6C15-6641-A2D3-9FABD210E62E}" type="pres">
      <dgm:prSet presAssocID="{35DFAB71-896C-8E44-A150-B08F702C3707}" presName="Name0" presStyleCnt="0">
        <dgm:presLayoutVars>
          <dgm:dir/>
          <dgm:animOne val="branch"/>
          <dgm:animLvl val="lvl"/>
        </dgm:presLayoutVars>
      </dgm:prSet>
      <dgm:spPr/>
    </dgm:pt>
    <dgm:pt modelId="{C472B63B-E153-B041-A8AA-CA874E00F47D}" type="pres">
      <dgm:prSet presAssocID="{EEFE9875-EFF4-F448-93D4-97813F4656D8}" presName="chaos" presStyleCnt="0"/>
      <dgm:spPr/>
    </dgm:pt>
    <dgm:pt modelId="{7D45B4EA-240D-524A-9448-756DD20D1E77}" type="pres">
      <dgm:prSet presAssocID="{EEFE9875-EFF4-F448-93D4-97813F4656D8}" presName="parTx1" presStyleLbl="revTx" presStyleIdx="0" presStyleCnt="2"/>
      <dgm:spPr/>
    </dgm:pt>
    <dgm:pt modelId="{01C76F89-E108-6841-83D6-E938E33E335B}" type="pres">
      <dgm:prSet presAssocID="{EEFE9875-EFF4-F448-93D4-97813F4656D8}" presName="c1" presStyleLbl="node1" presStyleIdx="0" presStyleCnt="19"/>
      <dgm:spPr/>
    </dgm:pt>
    <dgm:pt modelId="{F611FE71-DEAD-4047-B84E-8412F04A027C}" type="pres">
      <dgm:prSet presAssocID="{EEFE9875-EFF4-F448-93D4-97813F4656D8}" presName="c2" presStyleLbl="node1" presStyleIdx="1" presStyleCnt="19"/>
      <dgm:spPr/>
    </dgm:pt>
    <dgm:pt modelId="{4A07CE99-3034-E246-ADE4-B3944908FF2F}" type="pres">
      <dgm:prSet presAssocID="{EEFE9875-EFF4-F448-93D4-97813F4656D8}" presName="c3" presStyleLbl="node1" presStyleIdx="2" presStyleCnt="19"/>
      <dgm:spPr/>
    </dgm:pt>
    <dgm:pt modelId="{9BDA0DE2-A3BB-E94E-B54C-622EFB631C56}" type="pres">
      <dgm:prSet presAssocID="{EEFE9875-EFF4-F448-93D4-97813F4656D8}" presName="c4" presStyleLbl="node1" presStyleIdx="3" presStyleCnt="19"/>
      <dgm:spPr/>
    </dgm:pt>
    <dgm:pt modelId="{F61966B8-EC50-CC44-9C6C-8E68D86CBF28}" type="pres">
      <dgm:prSet presAssocID="{EEFE9875-EFF4-F448-93D4-97813F4656D8}" presName="c5" presStyleLbl="node1" presStyleIdx="4" presStyleCnt="19"/>
      <dgm:spPr/>
    </dgm:pt>
    <dgm:pt modelId="{20323A53-D306-B644-A322-F9DD32E3D18D}" type="pres">
      <dgm:prSet presAssocID="{EEFE9875-EFF4-F448-93D4-97813F4656D8}" presName="c6" presStyleLbl="node1" presStyleIdx="5" presStyleCnt="19"/>
      <dgm:spPr/>
    </dgm:pt>
    <dgm:pt modelId="{C6747730-9A13-B847-9E3E-D32CFB4D5561}" type="pres">
      <dgm:prSet presAssocID="{EEFE9875-EFF4-F448-93D4-97813F4656D8}" presName="c7" presStyleLbl="node1" presStyleIdx="6" presStyleCnt="19"/>
      <dgm:spPr/>
    </dgm:pt>
    <dgm:pt modelId="{C1F34F35-FA7B-684F-85C7-441A6BCF0A40}" type="pres">
      <dgm:prSet presAssocID="{EEFE9875-EFF4-F448-93D4-97813F4656D8}" presName="c8" presStyleLbl="node1" presStyleIdx="7" presStyleCnt="19"/>
      <dgm:spPr/>
    </dgm:pt>
    <dgm:pt modelId="{7E117089-00AE-C945-BE41-3CF2E55DEBB9}" type="pres">
      <dgm:prSet presAssocID="{EEFE9875-EFF4-F448-93D4-97813F4656D8}" presName="c9" presStyleLbl="node1" presStyleIdx="8" presStyleCnt="19"/>
      <dgm:spPr/>
    </dgm:pt>
    <dgm:pt modelId="{CE6D5938-877F-B445-97E7-4BCA97862005}" type="pres">
      <dgm:prSet presAssocID="{EEFE9875-EFF4-F448-93D4-97813F4656D8}" presName="c10" presStyleLbl="node1" presStyleIdx="9" presStyleCnt="19"/>
      <dgm:spPr/>
    </dgm:pt>
    <dgm:pt modelId="{20315029-8870-0D41-977B-B0961D25C129}" type="pres">
      <dgm:prSet presAssocID="{EEFE9875-EFF4-F448-93D4-97813F4656D8}" presName="c11" presStyleLbl="node1" presStyleIdx="10" presStyleCnt="19"/>
      <dgm:spPr/>
    </dgm:pt>
    <dgm:pt modelId="{68B5541C-60B8-6A4D-A1B6-9881A01EB277}" type="pres">
      <dgm:prSet presAssocID="{EEFE9875-EFF4-F448-93D4-97813F4656D8}" presName="c12" presStyleLbl="node1" presStyleIdx="11" presStyleCnt="19"/>
      <dgm:spPr/>
    </dgm:pt>
    <dgm:pt modelId="{46F55868-BD32-634B-93BA-5729F0298475}" type="pres">
      <dgm:prSet presAssocID="{EEFE9875-EFF4-F448-93D4-97813F4656D8}" presName="c13" presStyleLbl="node1" presStyleIdx="12" presStyleCnt="19"/>
      <dgm:spPr/>
    </dgm:pt>
    <dgm:pt modelId="{C73DD80F-093F-8F49-BC0A-E7E58718786D}" type="pres">
      <dgm:prSet presAssocID="{EEFE9875-EFF4-F448-93D4-97813F4656D8}" presName="c14" presStyleLbl="node1" presStyleIdx="13" presStyleCnt="19"/>
      <dgm:spPr/>
    </dgm:pt>
    <dgm:pt modelId="{E0285E47-FD1D-F544-B30B-4C63C62CBB14}" type="pres">
      <dgm:prSet presAssocID="{EEFE9875-EFF4-F448-93D4-97813F4656D8}" presName="c15" presStyleLbl="node1" presStyleIdx="14" presStyleCnt="19"/>
      <dgm:spPr/>
    </dgm:pt>
    <dgm:pt modelId="{75332D5A-C491-F242-8094-B3463644CC5C}" type="pres">
      <dgm:prSet presAssocID="{EEFE9875-EFF4-F448-93D4-97813F4656D8}" presName="c16" presStyleLbl="node1" presStyleIdx="15" presStyleCnt="19"/>
      <dgm:spPr/>
    </dgm:pt>
    <dgm:pt modelId="{0475A1E0-E8CE-DE49-9A7A-722B7ED39C70}" type="pres">
      <dgm:prSet presAssocID="{EEFE9875-EFF4-F448-93D4-97813F4656D8}" presName="c17" presStyleLbl="node1" presStyleIdx="16" presStyleCnt="19"/>
      <dgm:spPr/>
    </dgm:pt>
    <dgm:pt modelId="{B9F9F82E-988C-3D4E-A6BF-79EF3F28DC1A}" type="pres">
      <dgm:prSet presAssocID="{EEFE9875-EFF4-F448-93D4-97813F4656D8}" presName="c18" presStyleLbl="node1" presStyleIdx="17" presStyleCnt="19"/>
      <dgm:spPr/>
    </dgm:pt>
    <dgm:pt modelId="{E963997E-7E60-4345-BA13-8C671BBB3902}" type="pres">
      <dgm:prSet presAssocID="{0699A680-D572-D343-9158-7A8C8F2D69C9}" presName="chevronComposite1" presStyleCnt="0"/>
      <dgm:spPr/>
    </dgm:pt>
    <dgm:pt modelId="{603CEE7C-DCCA-E54F-BA1B-42841D9D97B6}" type="pres">
      <dgm:prSet presAssocID="{0699A680-D572-D343-9158-7A8C8F2D69C9}" presName="chevron1" presStyleLbl="sibTrans2D1" presStyleIdx="0" presStyleCnt="2"/>
      <dgm:spPr/>
    </dgm:pt>
    <dgm:pt modelId="{C863D4BD-A1DD-CF41-BE1C-0052FD8FE3A5}" type="pres">
      <dgm:prSet presAssocID="{0699A680-D572-D343-9158-7A8C8F2D69C9}" presName="spChevron1" presStyleCnt="0"/>
      <dgm:spPr/>
    </dgm:pt>
    <dgm:pt modelId="{D0435CC7-3053-C849-A07B-7EE5DFA4CE26}" type="pres">
      <dgm:prSet presAssocID="{9F5AA694-C2E0-EB4E-9914-CB27271B1138}" presName="middle" presStyleCnt="0"/>
      <dgm:spPr/>
    </dgm:pt>
    <dgm:pt modelId="{BDBD9462-A058-5D4F-9B23-BB848A9BB24D}" type="pres">
      <dgm:prSet presAssocID="{9F5AA694-C2E0-EB4E-9914-CB27271B1138}" presName="parTxMid" presStyleLbl="revTx" presStyleIdx="1" presStyleCnt="2"/>
      <dgm:spPr/>
    </dgm:pt>
    <dgm:pt modelId="{B66F5301-F597-B14B-B68E-248920C2BF5A}" type="pres">
      <dgm:prSet presAssocID="{9F5AA694-C2E0-EB4E-9914-CB27271B1138}" presName="spMid" presStyleCnt="0"/>
      <dgm:spPr/>
    </dgm:pt>
    <dgm:pt modelId="{4DC4E1A3-50B1-0B4C-89C8-1468EA8B622D}" type="pres">
      <dgm:prSet presAssocID="{F9266EB2-8AAD-D245-9E6B-209E942756FD}" presName="chevronComposite1" presStyleCnt="0"/>
      <dgm:spPr/>
    </dgm:pt>
    <dgm:pt modelId="{12965B9F-A3FC-1448-B760-C141D8112BCA}" type="pres">
      <dgm:prSet presAssocID="{F9266EB2-8AAD-D245-9E6B-209E942756FD}" presName="chevron1" presStyleLbl="sibTrans2D1" presStyleIdx="1" presStyleCnt="2"/>
      <dgm:spPr/>
    </dgm:pt>
    <dgm:pt modelId="{8C64CD0B-4101-6F40-96D8-33BE1682C7F3}" type="pres">
      <dgm:prSet presAssocID="{F9266EB2-8AAD-D245-9E6B-209E942756FD}" presName="spChevron1" presStyleCnt="0"/>
      <dgm:spPr/>
    </dgm:pt>
    <dgm:pt modelId="{161819EE-7D84-7245-A24B-9E80F76389B0}" type="pres">
      <dgm:prSet presAssocID="{A6D50C2C-63CB-C648-AA55-0F6102A05D66}" presName="last" presStyleCnt="0"/>
      <dgm:spPr/>
    </dgm:pt>
    <dgm:pt modelId="{38EB9E6D-65D7-F341-A089-CEB0C18B2ABD}" type="pres">
      <dgm:prSet presAssocID="{A6D50C2C-63CB-C648-AA55-0F6102A05D66}" presName="circleTx" presStyleLbl="node1" presStyleIdx="18" presStyleCnt="19"/>
      <dgm:spPr/>
    </dgm:pt>
    <dgm:pt modelId="{BC251CCD-F97B-244B-8833-D050381814AD}" type="pres">
      <dgm:prSet presAssocID="{A6D50C2C-63CB-C648-AA55-0F6102A05D66}" presName="spN" presStyleCnt="0"/>
      <dgm:spPr/>
    </dgm:pt>
  </dgm:ptLst>
  <dgm:cxnLst>
    <dgm:cxn modelId="{02A14E08-8DE0-9B49-9C02-31C80E932764}" srcId="{35DFAB71-896C-8E44-A150-B08F702C3707}" destId="{9F5AA694-C2E0-EB4E-9914-CB27271B1138}" srcOrd="1" destOrd="0" parTransId="{9300EC84-ED71-C449-A518-A1F10E77BB63}" sibTransId="{F9266EB2-8AAD-D245-9E6B-209E942756FD}"/>
    <dgm:cxn modelId="{9B7C4511-2BAE-134E-9062-310399740210}" type="presOf" srcId="{9F5AA694-C2E0-EB4E-9914-CB27271B1138}" destId="{BDBD9462-A058-5D4F-9B23-BB848A9BB24D}" srcOrd="0" destOrd="0" presId="urn:microsoft.com/office/officeart/2009/3/layout/RandomtoResultProcess"/>
    <dgm:cxn modelId="{48CD1667-2DA0-D840-9810-5E0224C1FF29}" type="presOf" srcId="{35DFAB71-896C-8E44-A150-B08F702C3707}" destId="{71D6124A-6C15-6641-A2D3-9FABD210E62E}" srcOrd="0" destOrd="0" presId="urn:microsoft.com/office/officeart/2009/3/layout/RandomtoResultProcess"/>
    <dgm:cxn modelId="{9F73BC7E-AD8C-8741-86CC-B5F46C74DE3A}" type="presOf" srcId="{EEFE9875-EFF4-F448-93D4-97813F4656D8}" destId="{7D45B4EA-240D-524A-9448-756DD20D1E77}" srcOrd="0" destOrd="0" presId="urn:microsoft.com/office/officeart/2009/3/layout/RandomtoResultProcess"/>
    <dgm:cxn modelId="{9491DD83-D1E7-3A46-8FD0-61A9E5CCA46E}" type="presOf" srcId="{A6D50C2C-63CB-C648-AA55-0F6102A05D66}" destId="{38EB9E6D-65D7-F341-A089-CEB0C18B2ABD}" srcOrd="0" destOrd="0" presId="urn:microsoft.com/office/officeart/2009/3/layout/RandomtoResultProcess"/>
    <dgm:cxn modelId="{4FC3C398-2114-4447-A760-AF95AF488135}" srcId="{35DFAB71-896C-8E44-A150-B08F702C3707}" destId="{EEFE9875-EFF4-F448-93D4-97813F4656D8}" srcOrd="0" destOrd="0" parTransId="{A0AC1B9B-8A03-A246-8277-E8F325408734}" sibTransId="{0699A680-D572-D343-9158-7A8C8F2D69C9}"/>
    <dgm:cxn modelId="{B94CCDCF-CF56-FA44-B79F-584E222DE04E}" srcId="{35DFAB71-896C-8E44-A150-B08F702C3707}" destId="{A6D50C2C-63CB-C648-AA55-0F6102A05D66}" srcOrd="2" destOrd="0" parTransId="{3B761F74-4F35-974A-92F5-15E995EE8AAE}" sibTransId="{85779753-A9A4-7D40-A218-833DA8E25339}"/>
    <dgm:cxn modelId="{1EFC2790-5132-7845-B15E-217CF49E2349}" type="presParOf" srcId="{71D6124A-6C15-6641-A2D3-9FABD210E62E}" destId="{C472B63B-E153-B041-A8AA-CA874E00F47D}" srcOrd="0" destOrd="0" presId="urn:microsoft.com/office/officeart/2009/3/layout/RandomtoResultProcess"/>
    <dgm:cxn modelId="{CA308889-E3B0-CB41-B076-7BEF10850C70}" type="presParOf" srcId="{C472B63B-E153-B041-A8AA-CA874E00F47D}" destId="{7D45B4EA-240D-524A-9448-756DD20D1E77}" srcOrd="0" destOrd="0" presId="urn:microsoft.com/office/officeart/2009/3/layout/RandomtoResultProcess"/>
    <dgm:cxn modelId="{72763721-76AE-8F45-A999-5FCE2B1CEFF9}" type="presParOf" srcId="{C472B63B-E153-B041-A8AA-CA874E00F47D}" destId="{01C76F89-E108-6841-83D6-E938E33E335B}" srcOrd="1" destOrd="0" presId="urn:microsoft.com/office/officeart/2009/3/layout/RandomtoResultProcess"/>
    <dgm:cxn modelId="{706AEBCA-90CA-744B-ADFA-72538EDFA7F5}" type="presParOf" srcId="{C472B63B-E153-B041-A8AA-CA874E00F47D}" destId="{F611FE71-DEAD-4047-B84E-8412F04A027C}" srcOrd="2" destOrd="0" presId="urn:microsoft.com/office/officeart/2009/3/layout/RandomtoResultProcess"/>
    <dgm:cxn modelId="{AF76E9B8-7168-8547-BA3E-58055FA59043}" type="presParOf" srcId="{C472B63B-E153-B041-A8AA-CA874E00F47D}" destId="{4A07CE99-3034-E246-ADE4-B3944908FF2F}" srcOrd="3" destOrd="0" presId="urn:microsoft.com/office/officeart/2009/3/layout/RandomtoResultProcess"/>
    <dgm:cxn modelId="{3B812440-1C2A-5544-88C2-CAFF81428BDD}" type="presParOf" srcId="{C472B63B-E153-B041-A8AA-CA874E00F47D}" destId="{9BDA0DE2-A3BB-E94E-B54C-622EFB631C56}" srcOrd="4" destOrd="0" presId="urn:microsoft.com/office/officeart/2009/3/layout/RandomtoResultProcess"/>
    <dgm:cxn modelId="{5E2AC9CD-12F2-1348-8934-15A19EB4EA85}" type="presParOf" srcId="{C472B63B-E153-B041-A8AA-CA874E00F47D}" destId="{F61966B8-EC50-CC44-9C6C-8E68D86CBF28}" srcOrd="5" destOrd="0" presId="urn:microsoft.com/office/officeart/2009/3/layout/RandomtoResultProcess"/>
    <dgm:cxn modelId="{93632226-8372-564E-BCBA-625EEB300DCB}" type="presParOf" srcId="{C472B63B-E153-B041-A8AA-CA874E00F47D}" destId="{20323A53-D306-B644-A322-F9DD32E3D18D}" srcOrd="6" destOrd="0" presId="urn:microsoft.com/office/officeart/2009/3/layout/RandomtoResultProcess"/>
    <dgm:cxn modelId="{06BC0887-1545-8B42-A0B9-CC3BB11591D2}" type="presParOf" srcId="{C472B63B-E153-B041-A8AA-CA874E00F47D}" destId="{C6747730-9A13-B847-9E3E-D32CFB4D5561}" srcOrd="7" destOrd="0" presId="urn:microsoft.com/office/officeart/2009/3/layout/RandomtoResultProcess"/>
    <dgm:cxn modelId="{F4B661C0-D1AD-4446-A817-713832961A7F}" type="presParOf" srcId="{C472B63B-E153-B041-A8AA-CA874E00F47D}" destId="{C1F34F35-FA7B-684F-85C7-441A6BCF0A40}" srcOrd="8" destOrd="0" presId="urn:microsoft.com/office/officeart/2009/3/layout/RandomtoResultProcess"/>
    <dgm:cxn modelId="{A745F162-0E7A-8F44-89E7-2D168633FF5A}" type="presParOf" srcId="{C472B63B-E153-B041-A8AA-CA874E00F47D}" destId="{7E117089-00AE-C945-BE41-3CF2E55DEBB9}" srcOrd="9" destOrd="0" presId="urn:microsoft.com/office/officeart/2009/3/layout/RandomtoResultProcess"/>
    <dgm:cxn modelId="{F636E7F1-1914-1D46-AD4E-6A15F457AB5A}" type="presParOf" srcId="{C472B63B-E153-B041-A8AA-CA874E00F47D}" destId="{CE6D5938-877F-B445-97E7-4BCA97862005}" srcOrd="10" destOrd="0" presId="urn:microsoft.com/office/officeart/2009/3/layout/RandomtoResultProcess"/>
    <dgm:cxn modelId="{B5022FB0-DBC7-C44B-ACEF-40FDE7D47D7D}" type="presParOf" srcId="{C472B63B-E153-B041-A8AA-CA874E00F47D}" destId="{20315029-8870-0D41-977B-B0961D25C129}" srcOrd="11" destOrd="0" presId="urn:microsoft.com/office/officeart/2009/3/layout/RandomtoResultProcess"/>
    <dgm:cxn modelId="{E96C7D84-C9A2-3642-A150-2FCBFEAD7042}" type="presParOf" srcId="{C472B63B-E153-B041-A8AA-CA874E00F47D}" destId="{68B5541C-60B8-6A4D-A1B6-9881A01EB277}" srcOrd="12" destOrd="0" presId="urn:microsoft.com/office/officeart/2009/3/layout/RandomtoResultProcess"/>
    <dgm:cxn modelId="{2BAE6C04-B35C-D747-869E-BF8C21EBA48E}" type="presParOf" srcId="{C472B63B-E153-B041-A8AA-CA874E00F47D}" destId="{46F55868-BD32-634B-93BA-5729F0298475}" srcOrd="13" destOrd="0" presId="urn:microsoft.com/office/officeart/2009/3/layout/RandomtoResultProcess"/>
    <dgm:cxn modelId="{295DDF33-B195-964F-91C1-80B446638497}" type="presParOf" srcId="{C472B63B-E153-B041-A8AA-CA874E00F47D}" destId="{C73DD80F-093F-8F49-BC0A-E7E58718786D}" srcOrd="14" destOrd="0" presId="urn:microsoft.com/office/officeart/2009/3/layout/RandomtoResultProcess"/>
    <dgm:cxn modelId="{074316EC-F46D-7A48-AC77-D3DE3187CCD3}" type="presParOf" srcId="{C472B63B-E153-B041-A8AA-CA874E00F47D}" destId="{E0285E47-FD1D-F544-B30B-4C63C62CBB14}" srcOrd="15" destOrd="0" presId="urn:microsoft.com/office/officeart/2009/3/layout/RandomtoResultProcess"/>
    <dgm:cxn modelId="{957C50D1-AC93-A24D-B206-1D29A60C8EB7}" type="presParOf" srcId="{C472B63B-E153-B041-A8AA-CA874E00F47D}" destId="{75332D5A-C491-F242-8094-B3463644CC5C}" srcOrd="16" destOrd="0" presId="urn:microsoft.com/office/officeart/2009/3/layout/RandomtoResultProcess"/>
    <dgm:cxn modelId="{265E3DF8-F613-1D40-A2DD-131FBD7AF707}" type="presParOf" srcId="{C472B63B-E153-B041-A8AA-CA874E00F47D}" destId="{0475A1E0-E8CE-DE49-9A7A-722B7ED39C70}" srcOrd="17" destOrd="0" presId="urn:microsoft.com/office/officeart/2009/3/layout/RandomtoResultProcess"/>
    <dgm:cxn modelId="{BE72E2AE-90B2-9F4F-8C80-8F0BBA23F9FA}" type="presParOf" srcId="{C472B63B-E153-B041-A8AA-CA874E00F47D}" destId="{B9F9F82E-988C-3D4E-A6BF-79EF3F28DC1A}" srcOrd="18" destOrd="0" presId="urn:microsoft.com/office/officeart/2009/3/layout/RandomtoResultProcess"/>
    <dgm:cxn modelId="{87FAF1DA-5243-D64E-B7FF-C176307E4005}" type="presParOf" srcId="{71D6124A-6C15-6641-A2D3-9FABD210E62E}" destId="{E963997E-7E60-4345-BA13-8C671BBB3902}" srcOrd="1" destOrd="0" presId="urn:microsoft.com/office/officeart/2009/3/layout/RandomtoResultProcess"/>
    <dgm:cxn modelId="{9681FC55-D3E0-4B42-A85D-C2380159983F}" type="presParOf" srcId="{E963997E-7E60-4345-BA13-8C671BBB3902}" destId="{603CEE7C-DCCA-E54F-BA1B-42841D9D97B6}" srcOrd="0" destOrd="0" presId="urn:microsoft.com/office/officeart/2009/3/layout/RandomtoResultProcess"/>
    <dgm:cxn modelId="{9399EF09-CC56-BE44-BF16-C13DBE429BC3}" type="presParOf" srcId="{E963997E-7E60-4345-BA13-8C671BBB3902}" destId="{C863D4BD-A1DD-CF41-BE1C-0052FD8FE3A5}" srcOrd="1" destOrd="0" presId="urn:microsoft.com/office/officeart/2009/3/layout/RandomtoResultProcess"/>
    <dgm:cxn modelId="{09F2A401-8751-4546-AF47-1A8ECC12B5C6}" type="presParOf" srcId="{71D6124A-6C15-6641-A2D3-9FABD210E62E}" destId="{D0435CC7-3053-C849-A07B-7EE5DFA4CE26}" srcOrd="2" destOrd="0" presId="urn:microsoft.com/office/officeart/2009/3/layout/RandomtoResultProcess"/>
    <dgm:cxn modelId="{7FDBEA7C-3506-DC4A-B35C-2E7E71ACAB0E}" type="presParOf" srcId="{D0435CC7-3053-C849-A07B-7EE5DFA4CE26}" destId="{BDBD9462-A058-5D4F-9B23-BB848A9BB24D}" srcOrd="0" destOrd="0" presId="urn:microsoft.com/office/officeart/2009/3/layout/RandomtoResultProcess"/>
    <dgm:cxn modelId="{78488341-A332-ED43-A46A-9BD552412683}" type="presParOf" srcId="{D0435CC7-3053-C849-A07B-7EE5DFA4CE26}" destId="{B66F5301-F597-B14B-B68E-248920C2BF5A}" srcOrd="1" destOrd="0" presId="urn:microsoft.com/office/officeart/2009/3/layout/RandomtoResultProcess"/>
    <dgm:cxn modelId="{8A4E9E97-8C39-1247-B289-2917D12369EA}" type="presParOf" srcId="{71D6124A-6C15-6641-A2D3-9FABD210E62E}" destId="{4DC4E1A3-50B1-0B4C-89C8-1468EA8B622D}" srcOrd="3" destOrd="0" presId="urn:microsoft.com/office/officeart/2009/3/layout/RandomtoResultProcess"/>
    <dgm:cxn modelId="{C7282B9F-49D1-D34D-A87B-44A3627E722C}" type="presParOf" srcId="{4DC4E1A3-50B1-0B4C-89C8-1468EA8B622D}" destId="{12965B9F-A3FC-1448-B760-C141D8112BCA}" srcOrd="0" destOrd="0" presId="urn:microsoft.com/office/officeart/2009/3/layout/RandomtoResultProcess"/>
    <dgm:cxn modelId="{650AE762-8FEE-4143-95CD-B937B774FE9C}" type="presParOf" srcId="{4DC4E1A3-50B1-0B4C-89C8-1468EA8B622D}" destId="{8C64CD0B-4101-6F40-96D8-33BE1682C7F3}" srcOrd="1" destOrd="0" presId="urn:microsoft.com/office/officeart/2009/3/layout/RandomtoResultProcess"/>
    <dgm:cxn modelId="{8164DD5C-992F-DB41-BEB6-EE8814BF28A1}" type="presParOf" srcId="{71D6124A-6C15-6641-A2D3-9FABD210E62E}" destId="{161819EE-7D84-7245-A24B-9E80F76389B0}" srcOrd="4" destOrd="0" presId="urn:microsoft.com/office/officeart/2009/3/layout/RandomtoResultProcess"/>
    <dgm:cxn modelId="{3AE77FCE-6C4C-5146-9E30-86C5C78E33BB}" type="presParOf" srcId="{161819EE-7D84-7245-A24B-9E80F76389B0}" destId="{38EB9E6D-65D7-F341-A089-CEB0C18B2ABD}" srcOrd="0" destOrd="0" presId="urn:microsoft.com/office/officeart/2009/3/layout/RandomtoResultProcess"/>
    <dgm:cxn modelId="{400A0976-DED8-B040-BA27-BEEAC0A900CB}" type="presParOf" srcId="{161819EE-7D84-7245-A24B-9E80F76389B0}" destId="{BC251CCD-F97B-244B-8833-D050381814A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6B467-B2C4-D944-A0AE-34EC7E142106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/>
            <a:t>impresa</a:t>
          </a:r>
        </a:p>
      </dsp:txBody>
      <dsp:txXfrm>
        <a:off x="3119088" y="531800"/>
        <a:ext cx="1991423" cy="1222010"/>
      </dsp:txXfrm>
    </dsp:sp>
    <dsp:sp modelId="{8011F8E8-9042-BF4D-9C39-B810F83C6124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/>
            <a:t>territorio</a:t>
          </a:r>
        </a:p>
      </dsp:txBody>
      <dsp:txXfrm>
        <a:off x="4567396" y="2455334"/>
        <a:ext cx="1629346" cy="1493567"/>
      </dsp:txXfrm>
    </dsp:sp>
    <dsp:sp modelId="{B55CB80B-35EE-0544-9C33-AA7BEBCFAC66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/>
            <a:t>sistema di imprese</a:t>
          </a:r>
        </a:p>
      </dsp:txBody>
      <dsp:txXfrm>
        <a:off x="2032857" y="2455334"/>
        <a:ext cx="1629346" cy="1493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284A3-3C7A-1341-ABC2-2C34FB1686F8}">
      <dsp:nvSpPr>
        <dsp:cNvPr id="0" name=""/>
        <dsp:cNvSpPr/>
      </dsp:nvSpPr>
      <dsp:spPr>
        <a:xfrm>
          <a:off x="3491836" y="1640018"/>
          <a:ext cx="1245926" cy="12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Condizioni della competitività</a:t>
          </a:r>
        </a:p>
      </dsp:txBody>
      <dsp:txXfrm>
        <a:off x="3674298" y="1822480"/>
        <a:ext cx="881002" cy="881002"/>
      </dsp:txXfrm>
    </dsp:sp>
    <dsp:sp modelId="{F4163297-498F-5C47-A4A8-E805D3C62ACA}">
      <dsp:nvSpPr>
        <dsp:cNvPr id="0" name=""/>
        <dsp:cNvSpPr/>
      </dsp:nvSpPr>
      <dsp:spPr>
        <a:xfrm rot="16200000">
          <a:off x="3927008" y="1438600"/>
          <a:ext cx="375583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75583" y="1362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b="1" kern="1200"/>
        </a:p>
      </dsp:txBody>
      <dsp:txXfrm>
        <a:off x="4105410" y="1442836"/>
        <a:ext cx="18779" cy="18779"/>
      </dsp:txXfrm>
    </dsp:sp>
    <dsp:sp modelId="{FD33C6F0-71D5-6349-8287-A7F3F4354B1A}">
      <dsp:nvSpPr>
        <dsp:cNvPr id="0" name=""/>
        <dsp:cNvSpPr/>
      </dsp:nvSpPr>
      <dsp:spPr>
        <a:xfrm>
          <a:off x="3491836" y="18507"/>
          <a:ext cx="1245926" cy="12459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Struttura, competizione e cooperazione</a:t>
          </a:r>
        </a:p>
      </dsp:txBody>
      <dsp:txXfrm>
        <a:off x="3674298" y="200969"/>
        <a:ext cx="881002" cy="881002"/>
      </dsp:txXfrm>
    </dsp:sp>
    <dsp:sp modelId="{A6165BE0-6A76-D444-9DDB-CF3180362253}">
      <dsp:nvSpPr>
        <dsp:cNvPr id="0" name=""/>
        <dsp:cNvSpPr/>
      </dsp:nvSpPr>
      <dsp:spPr>
        <a:xfrm>
          <a:off x="4737763" y="2249355"/>
          <a:ext cx="375583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75583" y="1362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b="1" kern="1200"/>
        </a:p>
      </dsp:txBody>
      <dsp:txXfrm>
        <a:off x="4916165" y="2253591"/>
        <a:ext cx="18779" cy="18779"/>
      </dsp:txXfrm>
    </dsp:sp>
    <dsp:sp modelId="{1408961C-B0F0-F442-A875-A22144647E7D}">
      <dsp:nvSpPr>
        <dsp:cNvPr id="0" name=""/>
        <dsp:cNvSpPr/>
      </dsp:nvSpPr>
      <dsp:spPr>
        <a:xfrm>
          <a:off x="5113346" y="1640018"/>
          <a:ext cx="1245926" cy="1245926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Domanda</a:t>
          </a:r>
        </a:p>
      </dsp:txBody>
      <dsp:txXfrm>
        <a:off x="5295808" y="1822480"/>
        <a:ext cx="881002" cy="881002"/>
      </dsp:txXfrm>
    </dsp:sp>
    <dsp:sp modelId="{31405AA7-A3FD-E24E-B160-80AF48212656}">
      <dsp:nvSpPr>
        <dsp:cNvPr id="0" name=""/>
        <dsp:cNvSpPr/>
      </dsp:nvSpPr>
      <dsp:spPr>
        <a:xfrm rot="5400000">
          <a:off x="3923295" y="3063824"/>
          <a:ext cx="383009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83009" y="1362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b="1" kern="1200"/>
        </a:p>
      </dsp:txBody>
      <dsp:txXfrm>
        <a:off x="4105224" y="3067874"/>
        <a:ext cx="19150" cy="19150"/>
      </dsp:txXfrm>
    </dsp:sp>
    <dsp:sp modelId="{D1528AB6-6183-A142-B938-5FC926368CD3}">
      <dsp:nvSpPr>
        <dsp:cNvPr id="0" name=""/>
        <dsp:cNvSpPr/>
      </dsp:nvSpPr>
      <dsp:spPr>
        <a:xfrm>
          <a:off x="3491836" y="3268954"/>
          <a:ext cx="1245926" cy="1245926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Settori complementari</a:t>
          </a:r>
        </a:p>
      </dsp:txBody>
      <dsp:txXfrm>
        <a:off x="3674298" y="3451416"/>
        <a:ext cx="881002" cy="881002"/>
      </dsp:txXfrm>
    </dsp:sp>
    <dsp:sp modelId="{A959E7A8-0261-1642-AA1E-46E9E92306B8}">
      <dsp:nvSpPr>
        <dsp:cNvPr id="0" name=""/>
        <dsp:cNvSpPr/>
      </dsp:nvSpPr>
      <dsp:spPr>
        <a:xfrm rot="10800000">
          <a:off x="3116253" y="2249355"/>
          <a:ext cx="375583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75583" y="1362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b="1" kern="1200"/>
        </a:p>
      </dsp:txBody>
      <dsp:txXfrm rot="10800000">
        <a:off x="3294655" y="2253591"/>
        <a:ext cx="18779" cy="18779"/>
      </dsp:txXfrm>
    </dsp:sp>
    <dsp:sp modelId="{CE8E7BE3-EC55-6344-BA14-8BC66287B092}">
      <dsp:nvSpPr>
        <dsp:cNvPr id="0" name=""/>
        <dsp:cNvSpPr/>
      </dsp:nvSpPr>
      <dsp:spPr>
        <a:xfrm>
          <a:off x="1870326" y="1640018"/>
          <a:ext cx="1245926" cy="1245926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Fattori</a:t>
          </a:r>
        </a:p>
      </dsp:txBody>
      <dsp:txXfrm>
        <a:off x="2052788" y="1822480"/>
        <a:ext cx="881002" cy="881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2D524-9843-CB48-B507-D4721074660D}">
      <dsp:nvSpPr>
        <dsp:cNvPr id="0" name=""/>
        <dsp:cNvSpPr/>
      </dsp:nvSpPr>
      <dsp:spPr>
        <a:xfrm>
          <a:off x="617219" y="0"/>
          <a:ext cx="6995160" cy="339447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E570E2-16B3-9245-B914-C39347C2FCDD}">
      <dsp:nvSpPr>
        <dsp:cNvPr id="0" name=""/>
        <dsp:cNvSpPr/>
      </dsp:nvSpPr>
      <dsp:spPr>
        <a:xfrm>
          <a:off x="3641" y="1018341"/>
          <a:ext cx="1576954" cy="13577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accent2">
                  <a:lumMod val="50000"/>
                </a:schemeClr>
              </a:solidFill>
            </a:rPr>
            <a:t>Adesione individuale</a:t>
          </a:r>
        </a:p>
      </dsp:txBody>
      <dsp:txXfrm>
        <a:off x="69923" y="1084623"/>
        <a:ext cx="1444390" cy="1225224"/>
      </dsp:txXfrm>
    </dsp:sp>
    <dsp:sp modelId="{198C2C01-19D3-9E46-BED6-7510FAE8A710}">
      <dsp:nvSpPr>
        <dsp:cNvPr id="0" name=""/>
        <dsp:cNvSpPr/>
      </dsp:nvSpPr>
      <dsp:spPr>
        <a:xfrm>
          <a:off x="1664982" y="1018341"/>
          <a:ext cx="1576954" cy="1357788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accent2">
                  <a:lumMod val="50000"/>
                </a:schemeClr>
              </a:solidFill>
            </a:rPr>
            <a:t>Interazione</a:t>
          </a:r>
        </a:p>
      </dsp:txBody>
      <dsp:txXfrm>
        <a:off x="1731264" y="1084623"/>
        <a:ext cx="1444390" cy="1225224"/>
      </dsp:txXfrm>
    </dsp:sp>
    <dsp:sp modelId="{5E7B5C3E-DE0A-8143-AC23-677B21636430}">
      <dsp:nvSpPr>
        <dsp:cNvPr id="0" name=""/>
        <dsp:cNvSpPr/>
      </dsp:nvSpPr>
      <dsp:spPr>
        <a:xfrm>
          <a:off x="3326322" y="1018341"/>
          <a:ext cx="1576954" cy="1357788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accent2">
                  <a:lumMod val="50000"/>
                </a:schemeClr>
              </a:solidFill>
            </a:rPr>
            <a:t>Condivisione</a:t>
          </a:r>
        </a:p>
      </dsp:txBody>
      <dsp:txXfrm>
        <a:off x="3392604" y="1084623"/>
        <a:ext cx="1444390" cy="1225224"/>
      </dsp:txXfrm>
    </dsp:sp>
    <dsp:sp modelId="{6E4BA245-56AB-DA4B-A1CF-2BCFC9D00F6C}">
      <dsp:nvSpPr>
        <dsp:cNvPr id="0" name=""/>
        <dsp:cNvSpPr/>
      </dsp:nvSpPr>
      <dsp:spPr>
        <a:xfrm>
          <a:off x="4987663" y="1018341"/>
          <a:ext cx="1576954" cy="1357788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accent2">
                  <a:lumMod val="50000"/>
                </a:schemeClr>
              </a:solidFill>
            </a:rPr>
            <a:t>Visioni e strategie</a:t>
          </a:r>
        </a:p>
      </dsp:txBody>
      <dsp:txXfrm>
        <a:off x="5053945" y="1084623"/>
        <a:ext cx="1444390" cy="1225224"/>
      </dsp:txXfrm>
    </dsp:sp>
    <dsp:sp modelId="{64D1AABD-B909-D442-BD8F-F6056EF76194}">
      <dsp:nvSpPr>
        <dsp:cNvPr id="0" name=""/>
        <dsp:cNvSpPr/>
      </dsp:nvSpPr>
      <dsp:spPr>
        <a:xfrm>
          <a:off x="6649003" y="1018341"/>
          <a:ext cx="1576954" cy="1357788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>
              <a:solidFill>
                <a:schemeClr val="accent2">
                  <a:lumMod val="50000"/>
                </a:schemeClr>
              </a:solidFill>
            </a:rPr>
            <a:t>Convenzioni</a:t>
          </a:r>
          <a:endParaRPr lang="it-IT" sz="19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715285" y="1084623"/>
        <a:ext cx="1444390" cy="1225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8A29D-FC57-C44F-B226-736963450B1F}">
      <dsp:nvSpPr>
        <dsp:cNvPr id="0" name=""/>
        <dsp:cNvSpPr/>
      </dsp:nvSpPr>
      <dsp:spPr>
        <a:xfrm>
          <a:off x="2886057" y="1919614"/>
          <a:ext cx="1390685" cy="12826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00"/>
              </a:solidFill>
            </a:rPr>
            <a:t>Sicurezza alimentare</a:t>
          </a:r>
        </a:p>
      </dsp:txBody>
      <dsp:txXfrm>
        <a:off x="3089718" y="2107453"/>
        <a:ext cx="983363" cy="906966"/>
      </dsp:txXfrm>
    </dsp:sp>
    <dsp:sp modelId="{92B4741E-ADD4-9846-8CDB-E71EB1C5D6D8}">
      <dsp:nvSpPr>
        <dsp:cNvPr id="0" name=""/>
        <dsp:cNvSpPr/>
      </dsp:nvSpPr>
      <dsp:spPr>
        <a:xfrm rot="16200000">
          <a:off x="3486888" y="1517434"/>
          <a:ext cx="189023" cy="458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>
            <a:solidFill>
              <a:srgbClr val="000000"/>
            </a:solidFill>
          </a:endParaRPr>
        </a:p>
      </dsp:txBody>
      <dsp:txXfrm>
        <a:off x="3515242" y="1637470"/>
        <a:ext cx="132316" cy="275048"/>
      </dsp:txXfrm>
    </dsp:sp>
    <dsp:sp modelId="{6790E592-3162-CE46-A4C9-4E2BA52EA020}">
      <dsp:nvSpPr>
        <dsp:cNvPr id="0" name=""/>
        <dsp:cNvSpPr/>
      </dsp:nvSpPr>
      <dsp:spPr>
        <a:xfrm>
          <a:off x="2774452" y="226291"/>
          <a:ext cx="1613894" cy="13366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00"/>
              </a:solidFill>
            </a:rPr>
            <a:t>disponibilità</a:t>
          </a:r>
        </a:p>
      </dsp:txBody>
      <dsp:txXfrm>
        <a:off x="3010801" y="422043"/>
        <a:ext cx="1141196" cy="945172"/>
      </dsp:txXfrm>
    </dsp:sp>
    <dsp:sp modelId="{61BF6A31-1959-F442-91DF-96C2A0B92D39}">
      <dsp:nvSpPr>
        <dsp:cNvPr id="0" name=""/>
        <dsp:cNvSpPr/>
      </dsp:nvSpPr>
      <dsp:spPr>
        <a:xfrm rot="20535314">
          <a:off x="4298975" y="2075989"/>
          <a:ext cx="163228" cy="458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>
            <a:solidFill>
              <a:srgbClr val="000000"/>
            </a:solidFill>
          </a:endParaRPr>
        </a:p>
      </dsp:txBody>
      <dsp:txXfrm>
        <a:off x="4300140" y="2175133"/>
        <a:ext cx="114260" cy="275048"/>
      </dsp:txXfrm>
    </dsp:sp>
    <dsp:sp modelId="{3C898033-665A-8F49-A7DC-84E7874CA651}">
      <dsp:nvSpPr>
        <dsp:cNvPr id="0" name=""/>
        <dsp:cNvSpPr/>
      </dsp:nvSpPr>
      <dsp:spPr>
        <a:xfrm>
          <a:off x="4499579" y="1377257"/>
          <a:ext cx="1348271" cy="1348271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00"/>
              </a:solidFill>
            </a:rPr>
            <a:t>accesso</a:t>
          </a:r>
        </a:p>
      </dsp:txBody>
      <dsp:txXfrm>
        <a:off x="4697029" y="1574707"/>
        <a:ext cx="953371" cy="953371"/>
      </dsp:txXfrm>
    </dsp:sp>
    <dsp:sp modelId="{8D91125A-B4BA-A341-8765-9C3E9271FBB8}">
      <dsp:nvSpPr>
        <dsp:cNvPr id="0" name=""/>
        <dsp:cNvSpPr/>
      </dsp:nvSpPr>
      <dsp:spPr>
        <a:xfrm rot="3131935">
          <a:off x="3996492" y="2977996"/>
          <a:ext cx="172443" cy="458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>
            <a:solidFill>
              <a:srgbClr val="000000"/>
            </a:solidFill>
          </a:endParaRPr>
        </a:p>
      </dsp:txBody>
      <dsp:txXfrm>
        <a:off x="4006504" y="3049240"/>
        <a:ext cx="120710" cy="275048"/>
      </dsp:txXfrm>
    </dsp:sp>
    <dsp:sp modelId="{2A7EE792-ADD3-3742-BA71-33DA5C916D85}">
      <dsp:nvSpPr>
        <dsp:cNvPr id="0" name=""/>
        <dsp:cNvSpPr/>
      </dsp:nvSpPr>
      <dsp:spPr>
        <a:xfrm>
          <a:off x="3924474" y="3198130"/>
          <a:ext cx="1348271" cy="134827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00"/>
              </a:solidFill>
            </a:rPr>
            <a:t>utilizzo</a:t>
          </a:r>
        </a:p>
      </dsp:txBody>
      <dsp:txXfrm>
        <a:off x="4121924" y="3395580"/>
        <a:ext cx="953371" cy="953371"/>
      </dsp:txXfrm>
    </dsp:sp>
    <dsp:sp modelId="{23A5CC09-D4F4-8E41-AABC-CDC8E312EF64}">
      <dsp:nvSpPr>
        <dsp:cNvPr id="0" name=""/>
        <dsp:cNvSpPr/>
      </dsp:nvSpPr>
      <dsp:spPr>
        <a:xfrm rot="7575833">
          <a:off x="3029795" y="2977644"/>
          <a:ext cx="155522" cy="458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>
            <a:solidFill>
              <a:srgbClr val="000000"/>
            </a:solidFill>
          </a:endParaRPr>
        </a:p>
      </dsp:txBody>
      <dsp:txXfrm rot="10800000">
        <a:off x="3066922" y="3050516"/>
        <a:ext cx="108865" cy="275048"/>
      </dsp:txXfrm>
    </dsp:sp>
    <dsp:sp modelId="{43C807F3-D1E6-294A-AF76-56405B515EA8}">
      <dsp:nvSpPr>
        <dsp:cNvPr id="0" name=""/>
        <dsp:cNvSpPr/>
      </dsp:nvSpPr>
      <dsp:spPr>
        <a:xfrm>
          <a:off x="1945277" y="3198119"/>
          <a:ext cx="1348271" cy="1348271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00"/>
              </a:solidFill>
            </a:rPr>
            <a:t>stabilità</a:t>
          </a:r>
        </a:p>
      </dsp:txBody>
      <dsp:txXfrm>
        <a:off x="2142727" y="3395569"/>
        <a:ext cx="953371" cy="953371"/>
      </dsp:txXfrm>
    </dsp:sp>
    <dsp:sp modelId="{92B376C3-ACE9-6144-812A-8B71BBE2367F}">
      <dsp:nvSpPr>
        <dsp:cNvPr id="0" name=""/>
        <dsp:cNvSpPr/>
      </dsp:nvSpPr>
      <dsp:spPr>
        <a:xfrm rot="11864686">
          <a:off x="2700596" y="2075989"/>
          <a:ext cx="163228" cy="458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>
            <a:solidFill>
              <a:srgbClr val="000000"/>
            </a:solidFill>
          </a:endParaRPr>
        </a:p>
      </dsp:txBody>
      <dsp:txXfrm rot="10800000">
        <a:off x="2748399" y="2175133"/>
        <a:ext cx="114260" cy="275048"/>
      </dsp:txXfrm>
    </dsp:sp>
    <dsp:sp modelId="{CA60274E-C14B-3646-8AB0-8D006F1F1B3E}">
      <dsp:nvSpPr>
        <dsp:cNvPr id="0" name=""/>
        <dsp:cNvSpPr/>
      </dsp:nvSpPr>
      <dsp:spPr>
        <a:xfrm>
          <a:off x="1314949" y="1377257"/>
          <a:ext cx="1348271" cy="134827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00"/>
              </a:solidFill>
            </a:rPr>
            <a:t>controllo</a:t>
          </a:r>
        </a:p>
      </dsp:txBody>
      <dsp:txXfrm>
        <a:off x="1512399" y="1574707"/>
        <a:ext cx="953371" cy="953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5B4EA-240D-524A-9448-756DD20D1E77}">
      <dsp:nvSpPr>
        <dsp:cNvPr id="0" name=""/>
        <dsp:cNvSpPr/>
      </dsp:nvSpPr>
      <dsp:spPr>
        <a:xfrm>
          <a:off x="107708" y="1806242"/>
          <a:ext cx="1612550" cy="53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Azienda agricola</a:t>
          </a:r>
        </a:p>
      </dsp:txBody>
      <dsp:txXfrm>
        <a:off x="107708" y="1806242"/>
        <a:ext cx="1612550" cy="531408"/>
      </dsp:txXfrm>
    </dsp:sp>
    <dsp:sp modelId="{01C76F89-E108-6841-83D6-E938E33E335B}">
      <dsp:nvSpPr>
        <dsp:cNvPr id="0" name=""/>
        <dsp:cNvSpPr/>
      </dsp:nvSpPr>
      <dsp:spPr>
        <a:xfrm>
          <a:off x="105875" y="1644621"/>
          <a:ext cx="128271" cy="12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1FE71-DEAD-4047-B84E-8412F04A027C}">
      <dsp:nvSpPr>
        <dsp:cNvPr id="0" name=""/>
        <dsp:cNvSpPr/>
      </dsp:nvSpPr>
      <dsp:spPr>
        <a:xfrm>
          <a:off x="195665" y="1465042"/>
          <a:ext cx="128271" cy="12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7CE99-3034-E246-ADE4-B3944908FF2F}">
      <dsp:nvSpPr>
        <dsp:cNvPr id="0" name=""/>
        <dsp:cNvSpPr/>
      </dsp:nvSpPr>
      <dsp:spPr>
        <a:xfrm>
          <a:off x="411160" y="1500957"/>
          <a:ext cx="201568" cy="201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A0DE2-A3BB-E94E-B54C-622EFB631C56}">
      <dsp:nvSpPr>
        <dsp:cNvPr id="0" name=""/>
        <dsp:cNvSpPr/>
      </dsp:nvSpPr>
      <dsp:spPr>
        <a:xfrm>
          <a:off x="590740" y="1303420"/>
          <a:ext cx="128271" cy="12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966B8-EC50-CC44-9C6C-8E68D86CBF28}">
      <dsp:nvSpPr>
        <dsp:cNvPr id="0" name=""/>
        <dsp:cNvSpPr/>
      </dsp:nvSpPr>
      <dsp:spPr>
        <a:xfrm>
          <a:off x="824193" y="1231588"/>
          <a:ext cx="128271" cy="12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23A53-D306-B644-A322-F9DD32E3D18D}">
      <dsp:nvSpPr>
        <dsp:cNvPr id="0" name=""/>
        <dsp:cNvSpPr/>
      </dsp:nvSpPr>
      <dsp:spPr>
        <a:xfrm>
          <a:off x="1111520" y="1357294"/>
          <a:ext cx="128271" cy="12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47730-9A13-B847-9E3E-D32CFB4D5561}">
      <dsp:nvSpPr>
        <dsp:cNvPr id="0" name=""/>
        <dsp:cNvSpPr/>
      </dsp:nvSpPr>
      <dsp:spPr>
        <a:xfrm>
          <a:off x="1291099" y="1447084"/>
          <a:ext cx="201568" cy="201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34F35-FA7B-684F-85C7-441A6BCF0A40}">
      <dsp:nvSpPr>
        <dsp:cNvPr id="0" name=""/>
        <dsp:cNvSpPr/>
      </dsp:nvSpPr>
      <dsp:spPr>
        <a:xfrm>
          <a:off x="1542511" y="1644621"/>
          <a:ext cx="128271" cy="12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17089-00AE-C945-BE41-3CF2E55DEBB9}">
      <dsp:nvSpPr>
        <dsp:cNvPr id="0" name=""/>
        <dsp:cNvSpPr/>
      </dsp:nvSpPr>
      <dsp:spPr>
        <a:xfrm>
          <a:off x="1650258" y="1842158"/>
          <a:ext cx="128271" cy="12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D5938-877F-B445-97E7-4BCA97862005}">
      <dsp:nvSpPr>
        <dsp:cNvPr id="0" name=""/>
        <dsp:cNvSpPr/>
      </dsp:nvSpPr>
      <dsp:spPr>
        <a:xfrm>
          <a:off x="716445" y="1465042"/>
          <a:ext cx="329839" cy="329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15029-8870-0D41-977B-B0961D25C129}">
      <dsp:nvSpPr>
        <dsp:cNvPr id="0" name=""/>
        <dsp:cNvSpPr/>
      </dsp:nvSpPr>
      <dsp:spPr>
        <a:xfrm>
          <a:off x="16085" y="2147443"/>
          <a:ext cx="128271" cy="12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5541C-60B8-6A4D-A1B6-9881A01EB277}">
      <dsp:nvSpPr>
        <dsp:cNvPr id="0" name=""/>
        <dsp:cNvSpPr/>
      </dsp:nvSpPr>
      <dsp:spPr>
        <a:xfrm>
          <a:off x="123833" y="2309065"/>
          <a:ext cx="201568" cy="201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55868-BD32-634B-93BA-5729F0298475}">
      <dsp:nvSpPr>
        <dsp:cNvPr id="0" name=""/>
        <dsp:cNvSpPr/>
      </dsp:nvSpPr>
      <dsp:spPr>
        <a:xfrm>
          <a:off x="393202" y="2452728"/>
          <a:ext cx="293190" cy="293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DD80F-093F-8F49-BC0A-E7E58718786D}">
      <dsp:nvSpPr>
        <dsp:cNvPr id="0" name=""/>
        <dsp:cNvSpPr/>
      </dsp:nvSpPr>
      <dsp:spPr>
        <a:xfrm>
          <a:off x="770319" y="2686182"/>
          <a:ext cx="128271" cy="12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85E47-FD1D-F544-B30B-4C63C62CBB14}">
      <dsp:nvSpPr>
        <dsp:cNvPr id="0" name=""/>
        <dsp:cNvSpPr/>
      </dsp:nvSpPr>
      <dsp:spPr>
        <a:xfrm>
          <a:off x="842151" y="2452728"/>
          <a:ext cx="201568" cy="201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32D5A-C491-F242-8094-B3463644CC5C}">
      <dsp:nvSpPr>
        <dsp:cNvPr id="0" name=""/>
        <dsp:cNvSpPr/>
      </dsp:nvSpPr>
      <dsp:spPr>
        <a:xfrm>
          <a:off x="1021730" y="2704140"/>
          <a:ext cx="128271" cy="12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5A1E0-E8CE-DE49-9A7A-722B7ED39C70}">
      <dsp:nvSpPr>
        <dsp:cNvPr id="0" name=""/>
        <dsp:cNvSpPr/>
      </dsp:nvSpPr>
      <dsp:spPr>
        <a:xfrm>
          <a:off x="1183352" y="2416813"/>
          <a:ext cx="293190" cy="293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9F82E-988C-3D4E-A6BF-79EF3F28DC1A}">
      <dsp:nvSpPr>
        <dsp:cNvPr id="0" name=""/>
        <dsp:cNvSpPr/>
      </dsp:nvSpPr>
      <dsp:spPr>
        <a:xfrm>
          <a:off x="1578427" y="2344981"/>
          <a:ext cx="201568" cy="201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CEE7C-DCCA-E54F-BA1B-42841D9D97B6}">
      <dsp:nvSpPr>
        <dsp:cNvPr id="0" name=""/>
        <dsp:cNvSpPr/>
      </dsp:nvSpPr>
      <dsp:spPr>
        <a:xfrm>
          <a:off x="1779995" y="1500659"/>
          <a:ext cx="591978" cy="113015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D9462-A058-5D4F-9B23-BB848A9BB24D}">
      <dsp:nvSpPr>
        <dsp:cNvPr id="0" name=""/>
        <dsp:cNvSpPr/>
      </dsp:nvSpPr>
      <dsp:spPr>
        <a:xfrm>
          <a:off x="2371974" y="1501208"/>
          <a:ext cx="1614487" cy="1130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Sistemi </a:t>
          </a:r>
          <a:r>
            <a:rPr lang="it-IT" sz="1500" kern="1200"/>
            <a:t>alimentari territoriali /  </a:t>
          </a:r>
          <a:r>
            <a:rPr lang="it-IT" sz="1500" kern="1200" dirty="0"/>
            <a:t>sistemi globali</a:t>
          </a:r>
        </a:p>
      </dsp:txBody>
      <dsp:txXfrm>
        <a:off x="2371974" y="1501208"/>
        <a:ext cx="1614487" cy="1130141"/>
      </dsp:txXfrm>
    </dsp:sp>
    <dsp:sp modelId="{12965B9F-A3FC-1448-B760-C141D8112BCA}">
      <dsp:nvSpPr>
        <dsp:cNvPr id="0" name=""/>
        <dsp:cNvSpPr/>
      </dsp:nvSpPr>
      <dsp:spPr>
        <a:xfrm>
          <a:off x="3986462" y="1500659"/>
          <a:ext cx="591978" cy="113015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B9E6D-65D7-F341-A089-CEB0C18B2ABD}">
      <dsp:nvSpPr>
        <dsp:cNvPr id="0" name=""/>
        <dsp:cNvSpPr/>
      </dsp:nvSpPr>
      <dsp:spPr>
        <a:xfrm>
          <a:off x="4643020" y="1407261"/>
          <a:ext cx="1372314" cy="137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Sicurezza alimentare, reddito e occupazione</a:t>
          </a:r>
        </a:p>
      </dsp:txBody>
      <dsp:txXfrm>
        <a:off x="4843991" y="1608232"/>
        <a:ext cx="970372" cy="970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7598A-A7C7-1241-85F9-3A0D90C66178}" type="datetimeFigureOut">
              <a:rPr lang="it-IT" smtClean="0"/>
              <a:t>27/11/18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F8DC-C1EA-8946-8289-7A531429FD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60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Interconectedness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market and society on a </a:t>
            </a:r>
            <a:r>
              <a:rPr lang="it-IT" dirty="0" err="1"/>
              <a:t>communication</a:t>
            </a:r>
            <a:r>
              <a:rPr lang="it-IT" dirty="0"/>
              <a:t> </a:t>
            </a:r>
            <a:r>
              <a:rPr lang="it-IT" dirty="0" err="1"/>
              <a:t>perspective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My from an </a:t>
            </a: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perspective</a:t>
            </a:r>
            <a:r>
              <a:rPr lang="it-IT" dirty="0"/>
              <a:t>. Look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communication</a:t>
            </a:r>
            <a:r>
              <a:rPr lang="it-IT" dirty="0"/>
              <a:t> </a:t>
            </a:r>
            <a:r>
              <a:rPr lang="it-IT" dirty="0" err="1"/>
              <a:t>processes</a:t>
            </a:r>
            <a:r>
              <a:rPr lang="it-IT" dirty="0"/>
              <a:t>.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reasons</a:t>
            </a:r>
            <a:r>
              <a:rPr lang="it-IT" dirty="0"/>
              <a:t>: a)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italians</a:t>
            </a:r>
            <a:r>
              <a:rPr lang="it-IT" baseline="0" dirty="0"/>
              <a:t> are </a:t>
            </a:r>
            <a:r>
              <a:rPr lang="it-IT" baseline="0" dirty="0" err="1"/>
              <a:t>very</a:t>
            </a:r>
            <a:r>
              <a:rPr lang="it-IT" baseline="0" dirty="0"/>
              <a:t> sensitive to the </a:t>
            </a:r>
            <a:r>
              <a:rPr lang="it-IT" baseline="0" dirty="0" err="1"/>
              <a:t>power</a:t>
            </a:r>
            <a:r>
              <a:rPr lang="it-IT" baseline="0" dirty="0"/>
              <a:t> of </a:t>
            </a:r>
            <a:r>
              <a:rPr lang="it-IT" baseline="0" dirty="0" err="1"/>
              <a:t>communication</a:t>
            </a:r>
            <a:r>
              <a:rPr lang="it-IT" baseline="0" dirty="0"/>
              <a:t>; b) </a:t>
            </a:r>
            <a:r>
              <a:rPr lang="it-IT" baseline="0" dirty="0" err="1"/>
              <a:t>there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a </a:t>
            </a:r>
            <a:r>
              <a:rPr lang="it-IT" baseline="0" dirty="0" err="1"/>
              <a:t>Gramscian</a:t>
            </a:r>
            <a:r>
              <a:rPr lang="it-IT" baseline="0" dirty="0"/>
              <a:t> </a:t>
            </a:r>
            <a:r>
              <a:rPr lang="it-IT" baseline="0" dirty="0" err="1"/>
              <a:t>tradition</a:t>
            </a:r>
            <a:r>
              <a:rPr lang="it-IT" baseline="0" dirty="0"/>
              <a:t> of </a:t>
            </a:r>
            <a:r>
              <a:rPr lang="it-IT" baseline="0" dirty="0" err="1"/>
              <a:t>understanding</a:t>
            </a:r>
            <a:r>
              <a:rPr lang="it-IT" baseline="0" dirty="0"/>
              <a:t> </a:t>
            </a:r>
            <a:r>
              <a:rPr lang="it-IT" baseline="0" dirty="0" err="1"/>
              <a:t>how</a:t>
            </a:r>
            <a:r>
              <a:rPr lang="it-IT" baseline="0" dirty="0"/>
              <a:t> </a:t>
            </a:r>
            <a:r>
              <a:rPr lang="it-IT" baseline="0" dirty="0" err="1"/>
              <a:t>power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produced</a:t>
            </a:r>
            <a:r>
              <a:rPr lang="it-IT" baseline="0" dirty="0"/>
              <a:t> and </a:t>
            </a:r>
            <a:r>
              <a:rPr lang="it-IT" baseline="0" dirty="0" err="1"/>
              <a:t>reproduced</a:t>
            </a:r>
            <a:r>
              <a:rPr lang="it-IT" baseline="0" dirty="0"/>
              <a:t> </a:t>
            </a:r>
            <a:r>
              <a:rPr lang="it-IT" baseline="0" dirty="0" err="1"/>
              <a:t>through</a:t>
            </a:r>
            <a:r>
              <a:rPr lang="it-IT" baseline="0" dirty="0"/>
              <a:t> </a:t>
            </a:r>
            <a:r>
              <a:rPr lang="it-IT" baseline="0" dirty="0" err="1"/>
              <a:t>communication</a:t>
            </a:r>
            <a:r>
              <a:rPr lang="it-IT" baseline="0" dirty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FF8DC-C1EA-8946-8289-7A531429FD7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659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meglio comprendere</a:t>
            </a:r>
            <a:r>
              <a:rPr lang="it-IT" baseline="0" dirty="0"/>
              <a:t> il contributo SF e SFB AL SISTEMA ALIMENTARE andiamo a porre l’attenzione sui possibili ESITI che NE SCATURISCONO come la sicurezza alimentare, riprendiamo quindi il concetto stesso di sicurezza illustrandone le diverse implicazioni</a:t>
            </a:r>
          </a:p>
          <a:p>
            <a:endParaRPr lang="it-IT" baseline="0" dirty="0"/>
          </a:p>
          <a:p>
            <a:r>
              <a:rPr lang="it-IT" dirty="0"/>
              <a:t>Abbiamo</a:t>
            </a:r>
            <a:r>
              <a:rPr lang="it-IT" baseline="0" dirty="0"/>
              <a:t> una sicurezza alimentare e nutrizionale in una zona geografica quando la sua popolazione ha regolarmente accesso economico, fisico e sociale a cibo che sia in quantità sufficiente, sicuro da un punto di vista sanitario, nutriente, e che al tempo stesso sia in grado di soddisfare i bisogni e le preferenze alimentari per condurre una vita attiva e sana.</a:t>
            </a:r>
          </a:p>
          <a:p>
            <a:r>
              <a:rPr lang="it-IT" baseline="0" dirty="0" err="1"/>
              <a:t>Chiaramento</a:t>
            </a:r>
            <a:r>
              <a:rPr lang="it-IT" baseline="0" dirty="0"/>
              <a:t> nel nostro contesto territoriale tale concetto assume dei confini differenti.</a:t>
            </a:r>
          </a:p>
          <a:p>
            <a:pPr marL="342900" indent="-342900">
              <a:spcAft>
                <a:spcPts val="1500"/>
              </a:spcAft>
              <a:buFont typeface="Arial"/>
              <a:buChar char="•"/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La </a:t>
            </a:r>
            <a:r>
              <a:rPr lang="en-US" sz="1200" b="1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disponibilità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cibo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in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quantità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sufficente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                                     e di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qualità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adeguata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mediante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produzione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o                 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importazione</a:t>
            </a:r>
            <a:endParaRPr lang="en-US" sz="1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>
              <a:spcAft>
                <a:spcPts val="1500"/>
              </a:spcAft>
              <a:buFont typeface="Arial"/>
              <a:buChar char="•"/>
              <a:defRPr/>
            </a:pP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L’</a:t>
            </a:r>
            <a:r>
              <a:rPr lang="en-US" sz="1200" b="1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accesso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economico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e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fisico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di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ogni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indivduo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ad      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un’alimentazione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nutrizionalmente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adeguata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mediante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relazioni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economiche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sociali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legali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politiche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all’interno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della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comunità</a:t>
            </a:r>
            <a:endParaRPr lang="en-US" sz="1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>
              <a:spcAft>
                <a:spcPts val="1500"/>
              </a:spcAft>
              <a:buFont typeface="Arial"/>
              <a:buChar char="•"/>
              <a:defRPr/>
            </a:pP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L’</a:t>
            </a:r>
            <a:r>
              <a:rPr lang="en-US" sz="1200" b="1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utilizzo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del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cibo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mediante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una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dieta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adeguata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la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disponibilità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di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risorse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idriche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mezzi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di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sanificazione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e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uno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stato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di salute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adeguato</a:t>
            </a:r>
            <a:endParaRPr lang="en-US" sz="1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>
              <a:spcAft>
                <a:spcPts val="1500"/>
              </a:spcAft>
              <a:buFont typeface="Arial"/>
              <a:buChar char="•"/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Il </a:t>
            </a:r>
            <a:r>
              <a:rPr lang="en-US" sz="1200" b="1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controllo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della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filiera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e del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sistema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alimentare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locale e le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capacità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degli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attori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coinvolti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>
              <a:spcAft>
                <a:spcPts val="1500"/>
              </a:spcAft>
              <a:buFont typeface="Arial"/>
              <a:buChar char="•"/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La </a:t>
            </a:r>
            <a:r>
              <a:rPr lang="en-US" sz="1200" b="1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stabilità</a:t>
            </a: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200" dirty="0">
                <a:latin typeface="Arial" charset="0"/>
                <a:cs typeface="Arial" charset="0"/>
              </a:rPr>
              <a:t>di </a:t>
            </a:r>
            <a:r>
              <a:rPr lang="en-US" sz="1200" dirty="0" err="1">
                <a:latin typeface="Arial" charset="0"/>
                <a:cs typeface="Arial" charset="0"/>
              </a:rPr>
              <a:t>disponibilità</a:t>
            </a:r>
            <a:r>
              <a:rPr lang="en-US" sz="1200" dirty="0"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latin typeface="Arial" charset="0"/>
                <a:cs typeface="Arial" charset="0"/>
              </a:rPr>
              <a:t>accesso</a:t>
            </a:r>
            <a:r>
              <a:rPr lang="en-US" sz="1200" dirty="0"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latin typeface="Arial" charset="0"/>
                <a:cs typeface="Arial" charset="0"/>
              </a:rPr>
              <a:t>utilizzazione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alimentare</a:t>
            </a:r>
            <a:r>
              <a:rPr lang="en-US" sz="1200" dirty="0">
                <a:latin typeface="Arial" charset="0"/>
                <a:cs typeface="Arial" charset="0"/>
              </a:rPr>
              <a:t> e del </a:t>
            </a:r>
            <a:r>
              <a:rPr lang="en-US" sz="1200" dirty="0" err="1">
                <a:latin typeface="Arial" charset="0"/>
                <a:cs typeface="Arial" charset="0"/>
              </a:rPr>
              <a:t>controllo</a:t>
            </a:r>
            <a:r>
              <a:rPr lang="en-US" sz="1200" dirty="0"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latin typeface="Arial" charset="0"/>
                <a:cs typeface="Arial" charset="0"/>
              </a:rPr>
              <a:t>nel</a:t>
            </a:r>
            <a:r>
              <a:rPr lang="en-US" sz="1200" dirty="0">
                <a:latin typeface="Arial" charset="0"/>
                <a:cs typeface="Arial" charset="0"/>
              </a:rPr>
              <a:t> tempo </a:t>
            </a:r>
            <a:r>
              <a:rPr lang="en-US" sz="1200" dirty="0" err="1">
                <a:latin typeface="Arial" charset="0"/>
                <a:cs typeface="Arial" charset="0"/>
              </a:rPr>
              <a:t>nonostante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cambiamenti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nel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breve</a:t>
            </a:r>
            <a:r>
              <a:rPr lang="en-US" sz="1200" dirty="0">
                <a:latin typeface="Arial" charset="0"/>
                <a:cs typeface="Arial" charset="0"/>
              </a:rPr>
              <a:t> e </a:t>
            </a:r>
            <a:r>
              <a:rPr lang="en-US" sz="1200" dirty="0" err="1">
                <a:latin typeface="Arial" charset="0"/>
                <a:cs typeface="Arial" charset="0"/>
              </a:rPr>
              <a:t>lungo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termine</a:t>
            </a:r>
            <a:endParaRPr lang="en-US" sz="1200" dirty="0">
              <a:latin typeface="Arial" charset="0"/>
              <a:cs typeface="Arial" charset="0"/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DCAB-0F65-CF40-8E1B-04B3074FE64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301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Interpellando i</a:t>
            </a:r>
            <a:r>
              <a:rPr lang="it-IT" baseline="0" dirty="0"/>
              <a:t> diversi </a:t>
            </a:r>
            <a:r>
              <a:rPr lang="it-IT" baseline="0" dirty="0" err="1"/>
              <a:t>stakeholders</a:t>
            </a:r>
            <a:r>
              <a:rPr lang="it-IT" baseline="0" dirty="0"/>
              <a:t> e operatori del settore afferenti alle differenti fasi, siamo arrivati a indagare nel dettaglio aspetti legati alla produzione, alla trasformazione e al consumo locale.</a:t>
            </a:r>
          </a:p>
          <a:p>
            <a:r>
              <a:rPr lang="it-IT" baseline="0" dirty="0"/>
              <a:t>Da qui l’articolazione delle differenti attività di ricerca che abbiamo sviluppato sul territorio provinciale.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DCAB-0F65-CF40-8E1B-04B3074FE640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822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meglio comprendere</a:t>
            </a:r>
            <a:r>
              <a:rPr lang="it-IT" baseline="0" dirty="0"/>
              <a:t> il contributo SF e SFB AL SISTEMA ALIMENTARE andiamo a porre l’attenzione sui possibili ESITI che NE SCATURISCONO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DCAB-0F65-CF40-8E1B-04B3074FE64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75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FF8DC-C1EA-8946-8289-7A531429FD7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81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FF8DC-C1EA-8946-8289-7A531429FD7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01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Segnale: la componente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F8DC-C1EA-8946-8289-7A531429FD7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43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FF8DC-C1EA-8946-8289-7A531429FD7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1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FF8DC-C1EA-8946-8289-7A531429FD7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465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Stefano Ponte</a:t>
            </a:r>
          </a:p>
          <a:p>
            <a:endParaRPr lang="it-IT" dirty="0"/>
          </a:p>
          <a:p>
            <a:r>
              <a:rPr lang="it-IT" dirty="0"/>
              <a:t>(meno forte delle norme sociali, più forte delle norme descrittive (es. mode)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FF8DC-C1EA-8946-8289-7A531429FD7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60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territorio genera le condizioni per la competitività del settore</a:t>
            </a:r>
          </a:p>
          <a:p>
            <a:r>
              <a:rPr lang="it-IT" dirty="0"/>
              <a:t>* Quanto pesa la 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FF8DC-C1EA-8946-8289-7A531429FD7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14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F69EC82-2A72-E844-B691-CCBC26183BAB}" type="slidenum">
              <a:rPr lang="it-IT" altLang="it-IT" sz="1200">
                <a:latin typeface="Calibri" charset="0"/>
              </a:rPr>
              <a:pPr eaLnBrk="1" hangingPunct="1"/>
              <a:t>20</a:t>
            </a:fld>
            <a:endParaRPr lang="it-IT" altLang="it-IT" sz="1200">
              <a:latin typeface="Calibri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7161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BAA-64D4-A846-BB6B-45A7862CC2EF}" type="datetimeFigureOut">
              <a:rPr lang="it-IT" smtClean="0"/>
              <a:t>27/11/18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191-5003-004A-A6E4-1A386913EBE7}" type="slidenum">
              <a:rPr lang="it-IT" smtClean="0"/>
              <a:t>‹N›</a:t>
            </a:fld>
            <a:endParaRPr lang="it-IT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 dirty="0"/>
          </a:p>
        </p:txBody>
      </p:sp>
      <p:pic>
        <p:nvPicPr>
          <p:cNvPr id="9" name="Immagine 8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1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BAA-64D4-A846-BB6B-45A7862CC2EF}" type="datetimeFigureOut">
              <a:rPr lang="it-IT" smtClean="0"/>
              <a:t>27/11/18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191-5003-004A-A6E4-1A386913EB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35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BAA-64D4-A846-BB6B-45A7862CC2EF}" type="datetimeFigureOut">
              <a:rPr lang="it-IT" smtClean="0"/>
              <a:t>27/11/18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191-5003-004A-A6E4-1A386913EB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16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BAA-64D4-A846-BB6B-45A7862CC2EF}" type="datetimeFigureOut">
              <a:rPr lang="it-IT" smtClean="0"/>
              <a:t>27/11/18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191-5003-004A-A6E4-1A386913EBE7}" type="slidenum">
              <a:rPr lang="it-IT" smtClean="0"/>
              <a:t>‹N›</a:t>
            </a:fld>
            <a:endParaRPr lang="it-IT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 dirty="0"/>
          </a:p>
        </p:txBody>
      </p:sp>
      <p:pic>
        <p:nvPicPr>
          <p:cNvPr id="9" name="Immagine 8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7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BAA-64D4-A846-BB6B-45A7862CC2EF}" type="datetimeFigureOut">
              <a:rPr lang="it-IT" smtClean="0"/>
              <a:t>27/11/18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191-5003-004A-A6E4-1A386913EB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63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BAA-64D4-A846-BB6B-45A7862CC2EF}" type="datetimeFigureOut">
              <a:rPr lang="it-IT" smtClean="0"/>
              <a:t>27/11/18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191-5003-004A-A6E4-1A386913EB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52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BAA-64D4-A846-BB6B-45A7862CC2EF}" type="datetimeFigureOut">
              <a:rPr lang="it-IT" smtClean="0"/>
              <a:t>27/11/18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191-5003-004A-A6E4-1A386913EB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59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BAA-64D4-A846-BB6B-45A7862CC2EF}" type="datetimeFigureOut">
              <a:rPr lang="it-IT" smtClean="0"/>
              <a:t>27/11/18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191-5003-004A-A6E4-1A386913EB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20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BAA-64D4-A846-BB6B-45A7862CC2EF}" type="datetimeFigureOut">
              <a:rPr lang="it-IT" smtClean="0"/>
              <a:t>27/11/18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191-5003-004A-A6E4-1A386913EB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05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BAA-64D4-A846-BB6B-45A7862CC2EF}" type="datetimeFigureOut">
              <a:rPr lang="it-IT" smtClean="0"/>
              <a:t>27/11/18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191-5003-004A-A6E4-1A386913EB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95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BAA-64D4-A846-BB6B-45A7862CC2EF}" type="datetimeFigureOut">
              <a:rPr lang="it-IT" smtClean="0"/>
              <a:t>27/11/18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191-5003-004A-A6E4-1A386913EB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87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1ABAA-64D4-A846-BB6B-45A7862CC2EF}" type="datetimeFigureOut">
              <a:rPr lang="it-IT" smtClean="0"/>
              <a:t>27/11/18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76191-5003-004A-A6E4-1A386913EB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45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.jpeg"/><Relationship Id="rId9" Type="http://schemas.microsoft.com/office/2007/relationships/diagramDrawing" Target="../diagrams/drawing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2.jpeg"/><Relationship Id="rId9" Type="http://schemas.microsoft.com/office/2007/relationships/diagramDrawing" Target="../diagrams/drawing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i="1" dirty="0" err="1"/>
              <a:t>Strategie</a:t>
            </a:r>
            <a:r>
              <a:rPr lang="pt-BR" b="1" i="1" dirty="0"/>
              <a:t> post-</a:t>
            </a:r>
            <a:r>
              <a:rPr lang="pt-BR" b="1" i="1" dirty="0" err="1"/>
              <a:t>produttiviste</a:t>
            </a:r>
            <a:r>
              <a:rPr lang="pt-BR" b="1" i="1" dirty="0"/>
              <a:t> e </a:t>
            </a:r>
            <a:r>
              <a:rPr lang="pt-BR" b="1" i="1" dirty="0" err="1"/>
              <a:t>ruolo</a:t>
            </a:r>
            <a:r>
              <a:rPr lang="pt-BR" b="1" i="1" dirty="0"/>
              <a:t> dei </a:t>
            </a:r>
            <a:r>
              <a:rPr lang="pt-BR" b="1" i="1" dirty="0" err="1"/>
              <a:t>territori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Gianluca Brunori</a:t>
            </a:r>
          </a:p>
          <a:p>
            <a:r>
              <a:rPr lang="it-IT" dirty="0"/>
              <a:t>Università di Pisa</a:t>
            </a:r>
          </a:p>
        </p:txBody>
      </p:sp>
    </p:spTree>
    <p:extLst>
      <p:ext uri="{BB962C8B-B14F-4D97-AF65-F5344CB8AC3E}">
        <p14:creationId xmlns:p14="http://schemas.microsoft.com/office/powerpoint/2010/main" val="203360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8ED1C2C-7334-7349-B73E-15D388907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71"/>
            <a:ext cx="9144000" cy="34147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D2B6045-BA64-BE41-AFEC-3A74C5871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924944"/>
            <a:ext cx="4983493" cy="37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B1966FC-1627-E94E-A2DF-8E483BD90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412776"/>
            <a:ext cx="4936792" cy="288032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DC21C98-3DC5-B440-B494-4B5A5E620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20" y="4329076"/>
            <a:ext cx="5268064" cy="23042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A8522B9-E058-5347-8858-5FE34ACDC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7" y="0"/>
            <a:ext cx="4005597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0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5A4FAC7-94D8-8E4B-89A9-CDD918C99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28700"/>
            <a:ext cx="7620000" cy="48006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A4AE0E-874E-2741-8B29-CBE8641236E8}"/>
              </a:ext>
            </a:extLst>
          </p:cNvPr>
          <p:cNvSpPr txBox="1"/>
          <p:nvPr/>
        </p:nvSpPr>
        <p:spPr>
          <a:xfrm>
            <a:off x="2843808" y="6093296"/>
            <a:ext cx="326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Fonte: i numeri del vino da </a:t>
            </a:r>
            <a:r>
              <a:rPr lang="it-IT" dirty="0" err="1"/>
              <a:t>Sinab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513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0DD991-8D9A-4E4E-9C79-C251132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coordinamento tra imprese: le convenzioni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615BE9-BDB3-B640-B21C-F3AA2DE59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Norme di comportamento condivise all’interno di un determinato ambito sociale</a:t>
            </a:r>
          </a:p>
          <a:p>
            <a:r>
              <a:rPr lang="it-IT" dirty="0"/>
              <a:t>Definiscono le modalità di generazione del valore </a:t>
            </a:r>
          </a:p>
          <a:p>
            <a:r>
              <a:rPr lang="it-IT" dirty="0"/>
              <a:t>Dettano le condizioni di interazione tra imprese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507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ADDAB5-E5B9-6F4F-8EA3-A2CA6376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Convenzioni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A1FBEF-8A98-AE41-835C-9A627C647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b="1" dirty="0"/>
              <a:t>Industriale</a:t>
            </a:r>
            <a:r>
              <a:rPr lang="it-IT" dirty="0"/>
              <a:t> </a:t>
            </a:r>
            <a:r>
              <a:rPr lang="it-IT" dirty="0">
                <a:sym typeface="Wingdings" pitchFamily="2" charset="2"/>
              </a:rPr>
              <a:t> efficienza, tecnologia</a:t>
            </a:r>
            <a:endParaRPr lang="it-IT" dirty="0"/>
          </a:p>
          <a:p>
            <a:r>
              <a:rPr lang="it-IT" b="1" dirty="0"/>
              <a:t>Domestica</a:t>
            </a:r>
            <a:r>
              <a:rPr lang="it-IT" dirty="0"/>
              <a:t> </a:t>
            </a:r>
            <a:r>
              <a:rPr lang="it-IT" dirty="0">
                <a:sym typeface="Wingdings" pitchFamily="2" charset="2"/>
              </a:rPr>
              <a:t> Identità e valori del territorio</a:t>
            </a:r>
            <a:endParaRPr lang="it-IT" dirty="0"/>
          </a:p>
          <a:p>
            <a:r>
              <a:rPr lang="it-IT" b="1" dirty="0"/>
              <a:t>Civica</a:t>
            </a:r>
            <a:r>
              <a:rPr lang="it-IT" dirty="0"/>
              <a:t> </a:t>
            </a:r>
            <a:r>
              <a:rPr lang="it-IT" dirty="0">
                <a:sym typeface="Wingdings" pitchFamily="2" charset="2"/>
              </a:rPr>
              <a:t> beni comuni: ambiente, salute, equità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270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E56B277-7E28-6F45-AF53-96EE63228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000"/>
            <a:ext cx="914400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8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4804A8-6D42-1F4B-AB04-A2E3600CB5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ruolo del territorio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A89C82D-1DE1-884B-85BD-8C8345E731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21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E67E9B1E-22F0-F344-A888-674C266BC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185809"/>
              </p:ext>
            </p:extLst>
          </p:nvPr>
        </p:nvGraphicFramePr>
        <p:xfrm>
          <a:off x="457200" y="11660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97142E-D558-2044-B016-EEDFD8339764}"/>
              </a:ext>
            </a:extLst>
          </p:cNvPr>
          <p:cNvSpPr txBox="1"/>
          <p:nvPr/>
        </p:nvSpPr>
        <p:spPr>
          <a:xfrm>
            <a:off x="6948264" y="2929547"/>
            <a:ext cx="209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Residenti benestanti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B10AC4-1AAD-3D42-A2DF-08484BEB799A}"/>
              </a:ext>
            </a:extLst>
          </p:cNvPr>
          <p:cNvSpPr txBox="1"/>
          <p:nvPr/>
        </p:nvSpPr>
        <p:spPr>
          <a:xfrm>
            <a:off x="6956932" y="3395711"/>
            <a:ext cx="75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Turisti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14220E-224D-9E4B-BC14-384D2E4EC637}"/>
              </a:ext>
            </a:extLst>
          </p:cNvPr>
          <p:cNvSpPr txBox="1"/>
          <p:nvPr/>
        </p:nvSpPr>
        <p:spPr>
          <a:xfrm>
            <a:off x="997723" y="2609204"/>
            <a:ext cx="99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Capitale </a:t>
            </a:r>
          </a:p>
          <a:p>
            <a:r>
              <a:rPr lang="it-IT" dirty="0">
                <a:solidFill>
                  <a:srgbClr val="FF0000"/>
                </a:solidFill>
              </a:rPr>
              <a:t>naturale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D9EC72-49D5-8549-A265-B0663861CB69}"/>
              </a:ext>
            </a:extLst>
          </p:cNvPr>
          <p:cNvSpPr txBox="1"/>
          <p:nvPr/>
        </p:nvSpPr>
        <p:spPr>
          <a:xfrm>
            <a:off x="997723" y="3463395"/>
            <a:ext cx="1078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Capitale </a:t>
            </a:r>
          </a:p>
          <a:p>
            <a:r>
              <a:rPr lang="it-IT" dirty="0">
                <a:solidFill>
                  <a:srgbClr val="FF0000"/>
                </a:solidFill>
              </a:rPr>
              <a:t>simbolico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C346DF-DC48-5847-84DF-F4C300C933D9}"/>
              </a:ext>
            </a:extLst>
          </p:cNvPr>
          <p:cNvSpPr txBox="1"/>
          <p:nvPr/>
        </p:nvSpPr>
        <p:spPr>
          <a:xfrm>
            <a:off x="4105301" y="5874543"/>
            <a:ext cx="93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Turismo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9E23060-4EB0-244F-B7F2-06A805A25CF9}"/>
              </a:ext>
            </a:extLst>
          </p:cNvPr>
          <p:cNvSpPr txBox="1"/>
          <p:nvPr/>
        </p:nvSpPr>
        <p:spPr>
          <a:xfrm>
            <a:off x="3913838" y="330522"/>
            <a:ext cx="131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Governance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24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Percezione soggettiva, unicità e diversità</a:t>
            </a:r>
          </a:p>
        </p:txBody>
      </p:sp>
      <p:sp>
        <p:nvSpPr>
          <p:cNvPr id="5" name="Ovale 4"/>
          <p:cNvSpPr/>
          <p:nvPr/>
        </p:nvSpPr>
        <p:spPr>
          <a:xfrm rot="18492256">
            <a:off x="4505390" y="3063454"/>
            <a:ext cx="1023079" cy="1826126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" name="Ovale 5"/>
          <p:cNvSpPr/>
          <p:nvPr/>
        </p:nvSpPr>
        <p:spPr>
          <a:xfrm rot="17919793">
            <a:off x="3611424" y="2320546"/>
            <a:ext cx="1023079" cy="182612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Ovale 6"/>
          <p:cNvSpPr/>
          <p:nvPr/>
        </p:nvSpPr>
        <p:spPr>
          <a:xfrm>
            <a:off x="4060461" y="3268793"/>
            <a:ext cx="1023079" cy="1826126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chemeClr val="tx2">
                <a:lumMod val="60000"/>
                <a:lumOff val="4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8" name="Ovale 7"/>
          <p:cNvSpPr/>
          <p:nvPr/>
        </p:nvSpPr>
        <p:spPr>
          <a:xfrm>
            <a:off x="4042995" y="2037121"/>
            <a:ext cx="1023079" cy="182612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9" name="Ovale 8"/>
          <p:cNvSpPr/>
          <p:nvPr/>
        </p:nvSpPr>
        <p:spPr>
          <a:xfrm rot="13859814">
            <a:off x="3691392" y="3026048"/>
            <a:ext cx="1023079" cy="1826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0" name="Ovale 9"/>
          <p:cNvSpPr/>
          <p:nvPr/>
        </p:nvSpPr>
        <p:spPr>
          <a:xfrm rot="4241483">
            <a:off x="4606248" y="2444821"/>
            <a:ext cx="1023079" cy="182612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1" name="Ovale 10"/>
          <p:cNvSpPr/>
          <p:nvPr/>
        </p:nvSpPr>
        <p:spPr>
          <a:xfrm>
            <a:off x="4202931" y="3268793"/>
            <a:ext cx="766376" cy="594453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311314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produzione territoriale di significato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700" dirty="0"/>
          </a:p>
          <a:p>
            <a:r>
              <a:rPr lang="it-IT" sz="2700" dirty="0"/>
              <a:t>Il significato di un luogo cambia in funzione dei valori e delle percezioni del consumatore / turista</a:t>
            </a:r>
          </a:p>
          <a:p>
            <a:r>
              <a:rPr lang="it-IT" sz="2700" dirty="0"/>
              <a:t>La comunicazione deve consentire letture diverse e l’assemblaggio personalizzato</a:t>
            </a:r>
          </a:p>
          <a:p>
            <a:r>
              <a:rPr lang="it-IT" sz="2700" dirty="0"/>
              <a:t>Scopo della </a:t>
            </a:r>
            <a:r>
              <a:rPr lang="it-IT" sz="2700" dirty="0" err="1"/>
              <a:t>governance</a:t>
            </a:r>
            <a:r>
              <a:rPr lang="it-IT" sz="2700" dirty="0"/>
              <a:t> è creare le condizioni di fondo per questo assemblaggio</a:t>
            </a:r>
          </a:p>
        </p:txBody>
      </p:sp>
    </p:spTree>
    <p:extLst>
      <p:ext uri="{BB962C8B-B14F-4D97-AF65-F5344CB8AC3E}">
        <p14:creationId xmlns:p14="http://schemas.microsoft.com/office/powerpoint/2010/main" val="226731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EB7CCC-7A08-E641-A6E0-26E77644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livelli della competizione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34A7612-B846-1541-AA6A-E97FCE7C3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0491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776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2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altLang="it-IT" dirty="0"/>
              <a:t>La costruzione di significato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2986088" y="2268141"/>
            <a:ext cx="6858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 altLang="it-IT" sz="1350">
              <a:latin typeface="Arial Unicode MS" charset="0"/>
            </a:endParaRPr>
          </a:p>
        </p:txBody>
      </p:sp>
      <p:grpSp>
        <p:nvGrpSpPr>
          <p:cNvPr id="48133" name="Group 24"/>
          <p:cNvGrpSpPr>
            <a:grpSpLocks/>
          </p:cNvGrpSpPr>
          <p:nvPr/>
        </p:nvGrpSpPr>
        <p:grpSpPr bwMode="auto">
          <a:xfrm>
            <a:off x="1403648" y="1700808"/>
            <a:ext cx="6336704" cy="4392487"/>
            <a:chOff x="1104" y="1296"/>
            <a:chExt cx="3504" cy="2544"/>
          </a:xfrm>
        </p:grpSpPr>
        <p:sp>
          <p:nvSpPr>
            <p:cNvPr id="48134" name="AutoShape 4"/>
            <p:cNvSpPr>
              <a:spLocks noChangeArrowheads="1"/>
            </p:cNvSpPr>
            <p:nvPr/>
          </p:nvSpPr>
          <p:spPr bwMode="auto">
            <a:xfrm>
              <a:off x="1562" y="1296"/>
              <a:ext cx="2564" cy="2315"/>
            </a:xfrm>
            <a:prstGeom prst="pentagon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it-IT" sz="1350">
                <a:solidFill>
                  <a:schemeClr val="accent2">
                    <a:lumMod val="50000"/>
                  </a:schemeClr>
                </a:solidFill>
                <a:latin typeface="Arial Unicode MS" charset="0"/>
              </a:endParaRPr>
            </a:p>
          </p:txBody>
        </p:sp>
        <p:sp>
          <p:nvSpPr>
            <p:cNvPr id="48135" name="Text Box 5"/>
            <p:cNvSpPr txBox="1">
              <a:spLocks noChangeArrowheads="1"/>
            </p:cNvSpPr>
            <p:nvPr/>
          </p:nvSpPr>
          <p:spPr bwMode="auto">
            <a:xfrm>
              <a:off x="2471" y="3668"/>
              <a:ext cx="684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it-IT" altLang="it-IT" sz="90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Capitale umano</a:t>
              </a:r>
            </a:p>
          </p:txBody>
        </p:sp>
        <p:sp>
          <p:nvSpPr>
            <p:cNvPr id="48136" name="Text Box 6"/>
            <p:cNvSpPr txBox="1">
              <a:spLocks noChangeArrowheads="1"/>
            </p:cNvSpPr>
            <p:nvPr/>
          </p:nvSpPr>
          <p:spPr bwMode="auto">
            <a:xfrm>
              <a:off x="1104" y="2897"/>
              <a:ext cx="684" cy="2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it-IT" altLang="it-IT" sz="90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Capitale Sociale</a:t>
              </a:r>
            </a:p>
          </p:txBody>
        </p:sp>
        <p:sp>
          <p:nvSpPr>
            <p:cNvPr id="48137" name="Text Box 7"/>
            <p:cNvSpPr txBox="1">
              <a:spLocks noChangeArrowheads="1"/>
            </p:cNvSpPr>
            <p:nvPr/>
          </p:nvSpPr>
          <p:spPr bwMode="auto">
            <a:xfrm>
              <a:off x="1617" y="1353"/>
              <a:ext cx="683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it-IT" altLang="it-IT" sz="90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Capitale culturale</a:t>
              </a:r>
            </a:p>
          </p:txBody>
        </p:sp>
        <p:sp>
          <p:nvSpPr>
            <p:cNvPr id="48138" name="Text Box 8"/>
            <p:cNvSpPr txBox="1">
              <a:spLocks noChangeArrowheads="1"/>
            </p:cNvSpPr>
            <p:nvPr/>
          </p:nvSpPr>
          <p:spPr bwMode="auto">
            <a:xfrm>
              <a:off x="3582" y="1439"/>
              <a:ext cx="684" cy="1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it-IT" altLang="it-IT" sz="90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Capitale naturale</a:t>
              </a:r>
            </a:p>
          </p:txBody>
        </p:sp>
        <p:sp>
          <p:nvSpPr>
            <p:cNvPr id="48139" name="Text Box 9"/>
            <p:cNvSpPr txBox="1">
              <a:spLocks noChangeArrowheads="1"/>
            </p:cNvSpPr>
            <p:nvPr/>
          </p:nvSpPr>
          <p:spPr bwMode="auto">
            <a:xfrm>
              <a:off x="3924" y="2811"/>
              <a:ext cx="684" cy="1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it-IT" altLang="it-IT" sz="90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Capitale istituzionale</a:t>
              </a:r>
            </a:p>
          </p:txBody>
        </p:sp>
        <p:sp>
          <p:nvSpPr>
            <p:cNvPr id="48140" name="Rectangle 10"/>
            <p:cNvSpPr>
              <a:spLocks noChangeArrowheads="1"/>
            </p:cNvSpPr>
            <p:nvPr/>
          </p:nvSpPr>
          <p:spPr bwMode="auto">
            <a:xfrm>
              <a:off x="2256" y="3120"/>
              <a:ext cx="80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 sz="750" b="1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Rifondazione</a:t>
              </a:r>
              <a:r>
                <a:rPr lang="it-IT" altLang="it-IT" sz="75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 </a:t>
              </a:r>
            </a:p>
            <a:p>
              <a:pPr eaLnBrk="1" hangingPunct="1"/>
              <a:r>
                <a:rPr lang="it-IT" altLang="it-IT" sz="75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* riduzione dei costi, </a:t>
              </a:r>
            </a:p>
            <a:p>
              <a:pPr eaLnBrk="1" hangingPunct="1"/>
              <a:r>
                <a:rPr lang="it-IT" altLang="it-IT" sz="75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* utilizzo di input interni</a:t>
              </a:r>
              <a:endParaRPr lang="it-IT" altLang="it-IT" sz="1500">
                <a:solidFill>
                  <a:schemeClr val="accent2">
                    <a:lumMod val="50000"/>
                  </a:schemeClr>
                </a:solidFill>
                <a:latin typeface="Times New Roman" charset="0"/>
              </a:endParaRPr>
            </a:p>
          </p:txBody>
        </p:sp>
        <p:sp>
          <p:nvSpPr>
            <p:cNvPr id="48141" name="Rectangle 11"/>
            <p:cNvSpPr>
              <a:spLocks noChangeArrowheads="1"/>
            </p:cNvSpPr>
            <p:nvPr/>
          </p:nvSpPr>
          <p:spPr bwMode="auto">
            <a:xfrm>
              <a:off x="2808" y="2952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 sz="60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 </a:t>
              </a:r>
              <a:endParaRPr lang="it-IT" altLang="it-IT" sz="1200">
                <a:solidFill>
                  <a:schemeClr val="accent2">
                    <a:lumMod val="50000"/>
                  </a:schemeClr>
                </a:solidFill>
                <a:latin typeface="Times New Roman" charset="0"/>
              </a:endParaRPr>
            </a:p>
          </p:txBody>
        </p:sp>
        <p:sp>
          <p:nvSpPr>
            <p:cNvPr id="48142" name="Rectangle 12"/>
            <p:cNvSpPr>
              <a:spLocks noChangeArrowheads="1"/>
            </p:cNvSpPr>
            <p:nvPr/>
          </p:nvSpPr>
          <p:spPr bwMode="auto">
            <a:xfrm>
              <a:off x="1776" y="2064"/>
              <a:ext cx="61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 sz="675" b="1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Diversificazione</a:t>
              </a:r>
            </a:p>
            <a:p>
              <a:pPr eaLnBrk="1" hangingPunct="1">
                <a:buFontTx/>
                <a:buChar char="•"/>
              </a:pPr>
              <a:r>
                <a:rPr lang="it-IT" altLang="it-IT" sz="675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Servizi verdi</a:t>
              </a:r>
            </a:p>
            <a:p>
              <a:pPr eaLnBrk="1" hangingPunct="1">
                <a:buFontTx/>
                <a:buChar char="•"/>
              </a:pPr>
              <a:r>
                <a:rPr lang="it-IT" altLang="it-IT" sz="675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Servizi sociali</a:t>
              </a:r>
            </a:p>
            <a:p>
              <a:pPr eaLnBrk="1" hangingPunct="1">
                <a:buFontTx/>
                <a:buChar char="•"/>
              </a:pPr>
              <a:r>
                <a:rPr lang="it-IT" altLang="it-IT" sz="675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Servizi turistici</a:t>
              </a:r>
            </a:p>
            <a:p>
              <a:pPr eaLnBrk="1" hangingPunct="1">
                <a:buFontTx/>
                <a:buChar char="•"/>
              </a:pPr>
              <a:r>
                <a:rPr lang="it-IT" altLang="it-IT" sz="675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Servizi commerciali</a:t>
              </a:r>
            </a:p>
            <a:p>
              <a:pPr eaLnBrk="1" hangingPunct="1">
                <a:buFontTx/>
                <a:buChar char="•"/>
              </a:pPr>
              <a:endParaRPr lang="it-IT" altLang="it-IT" sz="675">
                <a:solidFill>
                  <a:schemeClr val="accent2">
                    <a:lumMod val="50000"/>
                  </a:schemeClr>
                </a:solidFill>
                <a:latin typeface="Times New Roman" charset="0"/>
              </a:endParaRPr>
            </a:p>
          </p:txBody>
        </p:sp>
        <p:sp>
          <p:nvSpPr>
            <p:cNvPr id="48143" name="Rectangle 13"/>
            <p:cNvSpPr>
              <a:spLocks noChangeArrowheads="1"/>
            </p:cNvSpPr>
            <p:nvPr/>
          </p:nvSpPr>
          <p:spPr bwMode="auto">
            <a:xfrm>
              <a:off x="2457" y="2416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 sz="60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 </a:t>
              </a:r>
              <a:endParaRPr lang="it-IT" altLang="it-IT" sz="1200">
                <a:solidFill>
                  <a:schemeClr val="accent2">
                    <a:lumMod val="50000"/>
                  </a:schemeClr>
                </a:solidFill>
                <a:latin typeface="Times New Roman" charset="0"/>
              </a:endParaRPr>
            </a:p>
          </p:txBody>
        </p:sp>
        <p:sp>
          <p:nvSpPr>
            <p:cNvPr id="48144" name="Rectangle 14"/>
            <p:cNvSpPr>
              <a:spLocks noChangeArrowheads="1"/>
            </p:cNvSpPr>
            <p:nvPr/>
          </p:nvSpPr>
          <p:spPr bwMode="auto">
            <a:xfrm>
              <a:off x="3120" y="2304"/>
              <a:ext cx="89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 sz="750" b="1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Creazione di valore</a:t>
              </a:r>
            </a:p>
            <a:p>
              <a:pPr eaLnBrk="1" hangingPunct="1">
                <a:buFontTx/>
                <a:buChar char="•"/>
              </a:pPr>
              <a:r>
                <a:rPr lang="it-IT" altLang="it-IT" sz="75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Prodotti di qualità</a:t>
              </a:r>
            </a:p>
            <a:p>
              <a:pPr eaLnBrk="1" hangingPunct="1">
                <a:buFontTx/>
                <a:buChar char="•"/>
              </a:pPr>
              <a:r>
                <a:rPr lang="it-IT" altLang="it-IT" sz="75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Vendita diretta</a:t>
              </a:r>
            </a:p>
            <a:p>
              <a:pPr eaLnBrk="1" hangingPunct="1">
                <a:buFontTx/>
                <a:buChar char="•"/>
              </a:pPr>
              <a:r>
                <a:rPr lang="it-IT" altLang="it-IT" sz="75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Trasformazione in azienda</a:t>
              </a:r>
              <a:endParaRPr lang="it-IT" altLang="it-IT" sz="1500">
                <a:solidFill>
                  <a:schemeClr val="accent2">
                    <a:lumMod val="50000"/>
                  </a:schemeClr>
                </a:solidFill>
                <a:latin typeface="Times New Roman" charset="0"/>
              </a:endParaRPr>
            </a:p>
          </p:txBody>
        </p:sp>
        <p:sp>
          <p:nvSpPr>
            <p:cNvPr id="48145" name="Rectangle 15"/>
            <p:cNvSpPr>
              <a:spLocks noChangeArrowheads="1"/>
            </p:cNvSpPr>
            <p:nvPr/>
          </p:nvSpPr>
          <p:spPr bwMode="auto">
            <a:xfrm>
              <a:off x="2911" y="2407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 sz="60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 </a:t>
              </a:r>
              <a:endParaRPr lang="it-IT" altLang="it-IT" sz="1200">
                <a:solidFill>
                  <a:schemeClr val="accent2">
                    <a:lumMod val="50000"/>
                  </a:schemeClr>
                </a:solidFill>
                <a:latin typeface="Times New Roman" charset="0"/>
              </a:endParaRPr>
            </a:p>
          </p:txBody>
        </p:sp>
        <p:sp>
          <p:nvSpPr>
            <p:cNvPr id="48146" name="Rectangle 16"/>
            <p:cNvSpPr>
              <a:spLocks noChangeArrowheads="1"/>
            </p:cNvSpPr>
            <p:nvPr/>
          </p:nvSpPr>
          <p:spPr bwMode="auto">
            <a:xfrm>
              <a:off x="2660" y="3316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 sz="60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 </a:t>
              </a:r>
              <a:endParaRPr lang="it-IT" altLang="it-IT" sz="1200">
                <a:solidFill>
                  <a:schemeClr val="accent2">
                    <a:lumMod val="50000"/>
                  </a:schemeClr>
                </a:solidFill>
                <a:latin typeface="Times New Roman" charset="0"/>
              </a:endParaRPr>
            </a:p>
          </p:txBody>
        </p:sp>
        <p:sp>
          <p:nvSpPr>
            <p:cNvPr id="48147" name="Rectangle 17"/>
            <p:cNvSpPr>
              <a:spLocks noChangeArrowheads="1"/>
            </p:cNvSpPr>
            <p:nvPr/>
          </p:nvSpPr>
          <p:spPr bwMode="auto">
            <a:xfrm>
              <a:off x="2218" y="2874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 sz="60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 </a:t>
              </a:r>
              <a:endParaRPr lang="it-IT" altLang="it-IT" sz="1200">
                <a:solidFill>
                  <a:schemeClr val="accent2">
                    <a:lumMod val="50000"/>
                  </a:schemeClr>
                </a:solidFill>
                <a:latin typeface="Times New Roman" charset="0"/>
              </a:endParaRPr>
            </a:p>
          </p:txBody>
        </p:sp>
        <p:sp>
          <p:nvSpPr>
            <p:cNvPr id="48148" name="Rectangle 18"/>
            <p:cNvSpPr>
              <a:spLocks noChangeArrowheads="1"/>
            </p:cNvSpPr>
            <p:nvPr/>
          </p:nvSpPr>
          <p:spPr bwMode="auto">
            <a:xfrm>
              <a:off x="2427" y="1824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 sz="60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 </a:t>
              </a:r>
              <a:endParaRPr lang="it-IT" altLang="it-IT" sz="1200">
                <a:solidFill>
                  <a:schemeClr val="accent2">
                    <a:lumMod val="50000"/>
                  </a:schemeClr>
                </a:solidFill>
                <a:latin typeface="Times New Roman" charset="0"/>
              </a:endParaRPr>
            </a:p>
          </p:txBody>
        </p:sp>
        <p:sp>
          <p:nvSpPr>
            <p:cNvPr id="48149" name="Rectangle 19"/>
            <p:cNvSpPr>
              <a:spLocks noChangeArrowheads="1"/>
            </p:cNvSpPr>
            <p:nvPr/>
          </p:nvSpPr>
          <p:spPr bwMode="auto">
            <a:xfrm>
              <a:off x="3355" y="2817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 sz="600">
                  <a:solidFill>
                    <a:schemeClr val="accent2">
                      <a:lumMod val="50000"/>
                    </a:schemeClr>
                  </a:solidFill>
                  <a:latin typeface="Times New Roman" charset="0"/>
                </a:rPr>
                <a:t> </a:t>
              </a:r>
              <a:endParaRPr lang="it-IT" altLang="it-IT" sz="1200">
                <a:solidFill>
                  <a:schemeClr val="accent2">
                    <a:lumMod val="50000"/>
                  </a:schemeClr>
                </a:solidFill>
                <a:latin typeface="Times New Roman" charset="0"/>
              </a:endParaRPr>
            </a:p>
          </p:txBody>
        </p:sp>
        <p:grpSp>
          <p:nvGrpSpPr>
            <p:cNvPr id="48150" name="Group 20"/>
            <p:cNvGrpSpPr>
              <a:grpSpLocks/>
            </p:cNvGrpSpPr>
            <p:nvPr/>
          </p:nvGrpSpPr>
          <p:grpSpPr bwMode="auto">
            <a:xfrm>
              <a:off x="2352" y="2064"/>
              <a:ext cx="864" cy="898"/>
              <a:chOff x="2387" y="2190"/>
              <a:chExt cx="469" cy="706"/>
            </a:xfrm>
          </p:grpSpPr>
          <p:sp>
            <p:nvSpPr>
              <p:cNvPr id="48151" name="Line 21"/>
              <p:cNvSpPr>
                <a:spLocks noChangeShapeType="1"/>
              </p:cNvSpPr>
              <p:nvPr/>
            </p:nvSpPr>
            <p:spPr bwMode="auto">
              <a:xfrm>
                <a:off x="2387" y="2190"/>
                <a:ext cx="226" cy="2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 sz="135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152" name="Line 22"/>
              <p:cNvSpPr>
                <a:spLocks noChangeShapeType="1"/>
              </p:cNvSpPr>
              <p:nvPr/>
            </p:nvSpPr>
            <p:spPr bwMode="auto">
              <a:xfrm flipH="1">
                <a:off x="2549" y="2472"/>
                <a:ext cx="64" cy="4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 sz="135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153" name="Line 23"/>
              <p:cNvSpPr>
                <a:spLocks noChangeShapeType="1"/>
              </p:cNvSpPr>
              <p:nvPr/>
            </p:nvSpPr>
            <p:spPr bwMode="auto">
              <a:xfrm flipV="1">
                <a:off x="2613" y="2331"/>
                <a:ext cx="243" cy="1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 sz="135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204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/>
              <a:t>I livelli di strutturazione del coordinamento territoriale</a:t>
            </a:r>
          </a:p>
        </p:txBody>
      </p:sp>
      <p:graphicFrame>
        <p:nvGraphicFramePr>
          <p:cNvPr id="2" name="Segnaposto contenut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699230"/>
              </p:ext>
            </p:extLst>
          </p:nvPr>
        </p:nvGraphicFramePr>
        <p:xfrm>
          <a:off x="457200" y="205740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821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6A5BA7-ABAC-6642-8FDB-767F237D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 rischi di un modello post-</a:t>
            </a:r>
            <a:r>
              <a:rPr lang="it-IT" dirty="0" err="1"/>
              <a:t>produttivista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012C4F-EF65-B24C-AC32-7D337A8C7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Dipendenza dai flussi turistici e dai ceti benestanti</a:t>
            </a:r>
          </a:p>
          <a:p>
            <a:r>
              <a:rPr lang="it-IT" dirty="0"/>
              <a:t>Polarizzazione dei sistemi produttivi</a:t>
            </a:r>
          </a:p>
          <a:p>
            <a:r>
              <a:rPr lang="it-IT" dirty="0"/>
              <a:t>Riduzione dell’autonomia alimentare del territorio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0093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BD3FB1-4681-2341-B1A7-6360ABA6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approccio post-post?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7CF857-1D56-394F-9752-8DE8D7CE5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Riflessione sulla sicurezza alimentare</a:t>
            </a:r>
          </a:p>
          <a:p>
            <a:r>
              <a:rPr lang="it-IT" dirty="0"/>
              <a:t>Il ruolo dell’azienda agricola</a:t>
            </a:r>
          </a:p>
          <a:p>
            <a:r>
              <a:rPr lang="it-IT" dirty="0"/>
              <a:t>I sistemi alimentari territoriali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111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herubino_pant54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854066" y="6584589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4FD2-3433-7E49-A518-8AE6F2F0DFCD}" type="slidenum">
              <a:rPr lang="it-IT" smtClean="0"/>
              <a:t>24</a:t>
            </a:fld>
            <a:endParaRPr lang="it-IT"/>
          </a:p>
        </p:txBody>
      </p:sp>
      <p:pic>
        <p:nvPicPr>
          <p:cNvPr id="9" name="Immagine 8" descr="D:\LAURA\SALSA\salsa-logotipo-we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18" y="30332"/>
            <a:ext cx="743838" cy="48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A84FF028-1A65-114F-A114-0503BFC61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516867"/>
              </p:ext>
            </p:extLst>
          </p:nvPr>
        </p:nvGraphicFramePr>
        <p:xfrm>
          <a:off x="1043608" y="1046772"/>
          <a:ext cx="7162800" cy="476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Line 1"/>
          <p:cNvSpPr>
            <a:spLocks noChangeShapeType="1"/>
          </p:cNvSpPr>
          <p:nvPr/>
        </p:nvSpPr>
        <p:spPr bwMode="auto">
          <a:xfrm flipH="1">
            <a:off x="178663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779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herubino_pant54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854066" y="6584589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8736AB9-62CB-4F4A-9C51-A6C3EF7D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approccio di sistema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4FD2-3433-7E49-A518-8AE6F2F0DFCD}" type="slidenum">
              <a:rPr lang="it-IT" smtClean="0"/>
              <a:t>25</a:t>
            </a:fld>
            <a:endParaRPr lang="it-IT"/>
          </a:p>
        </p:txBody>
      </p:sp>
      <p:pic>
        <p:nvPicPr>
          <p:cNvPr id="9" name="Immagine 8" descr="D:\LAURA\SALSA\salsa-logotipo-we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18" y="30332"/>
            <a:ext cx="743838" cy="48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ccia a sinistra 21"/>
          <p:cNvSpPr/>
          <p:nvPr/>
        </p:nvSpPr>
        <p:spPr>
          <a:xfrm flipH="1">
            <a:off x="1022712" y="3412842"/>
            <a:ext cx="2587188" cy="573602"/>
          </a:xfrm>
          <a:prstGeom prst="leftArrow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11" name="Ovale 10"/>
          <p:cNvSpPr/>
          <p:nvPr/>
        </p:nvSpPr>
        <p:spPr>
          <a:xfrm>
            <a:off x="3527688" y="2574180"/>
            <a:ext cx="4003892" cy="3126635"/>
          </a:xfrm>
          <a:prstGeom prst="ellipse">
            <a:avLst/>
          </a:prstGeom>
          <a:solidFill>
            <a:srgbClr val="FFC0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12" name="Freccia a sinistra 20"/>
          <p:cNvSpPr/>
          <p:nvPr/>
        </p:nvSpPr>
        <p:spPr>
          <a:xfrm>
            <a:off x="1022713" y="4062332"/>
            <a:ext cx="1518717" cy="503535"/>
          </a:xfrm>
          <a:prstGeom prst="leftArrow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13" name="Ovale 12"/>
          <p:cNvSpPr/>
          <p:nvPr/>
        </p:nvSpPr>
        <p:spPr>
          <a:xfrm>
            <a:off x="1691484" y="2635470"/>
            <a:ext cx="4141958" cy="3126635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14" name="Freccia a sinistra 19"/>
          <p:cNvSpPr/>
          <p:nvPr/>
        </p:nvSpPr>
        <p:spPr>
          <a:xfrm>
            <a:off x="6846317" y="3829650"/>
            <a:ext cx="1518717" cy="503535"/>
          </a:xfrm>
          <a:prstGeom prst="leftArrow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15" name="CasellaDiTesto 14"/>
          <p:cNvSpPr txBox="1"/>
          <p:nvPr/>
        </p:nvSpPr>
        <p:spPr>
          <a:xfrm>
            <a:off x="5404810" y="3030170"/>
            <a:ext cx="181128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00" dirty="0"/>
              <a:t>Cibo </a:t>
            </a:r>
            <a:r>
              <a:rPr lang="it-IT" sz="1900" b="1" dirty="0"/>
              <a:t>importato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878488" y="3316859"/>
            <a:ext cx="158775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00" dirty="0"/>
              <a:t>Cibo </a:t>
            </a:r>
            <a:r>
              <a:rPr lang="it-IT" sz="1900" b="1" dirty="0"/>
              <a:t>prodotto</a:t>
            </a:r>
            <a:r>
              <a:rPr lang="it-IT" sz="1900" dirty="0"/>
              <a:t>, </a:t>
            </a:r>
            <a:r>
              <a:rPr lang="it-IT" sz="1900" b="1" dirty="0"/>
              <a:t>trasformato</a:t>
            </a:r>
            <a:r>
              <a:rPr lang="it-IT" sz="1900" dirty="0"/>
              <a:t> e </a:t>
            </a:r>
            <a:r>
              <a:rPr lang="it-IT" sz="1900" b="1" dirty="0"/>
              <a:t>consumato</a:t>
            </a:r>
            <a:r>
              <a:rPr lang="it-IT" sz="1900" dirty="0"/>
              <a:t> al livello locale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951403" y="3028154"/>
            <a:ext cx="20638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00" dirty="0"/>
              <a:t>Cibo </a:t>
            </a:r>
            <a:r>
              <a:rPr lang="it-IT" sz="1900" b="1" dirty="0"/>
              <a:t>esportato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800633" y="1931378"/>
            <a:ext cx="1863880" cy="596468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Cibo </a:t>
            </a:r>
            <a:r>
              <a:rPr lang="it-IT" sz="1600" b="1" dirty="0"/>
              <a:t>consumato</a:t>
            </a:r>
            <a:r>
              <a:rPr lang="it-IT" sz="1600" dirty="0"/>
              <a:t> al livello locale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725685" y="1729995"/>
            <a:ext cx="1863880" cy="84761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Cibo </a:t>
            </a:r>
            <a:r>
              <a:rPr lang="it-IT" sz="1600" b="1" dirty="0"/>
              <a:t>prodotto</a:t>
            </a:r>
            <a:r>
              <a:rPr lang="it-IT" sz="1600" dirty="0"/>
              <a:t> e/o </a:t>
            </a:r>
            <a:r>
              <a:rPr lang="it-IT" sz="1600" b="1" dirty="0"/>
              <a:t>trasformato</a:t>
            </a:r>
            <a:r>
              <a:rPr lang="it-IT" sz="1600" dirty="0"/>
              <a:t> al livello locale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7409097" y="3883655"/>
            <a:ext cx="966457" cy="34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Cibo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846998" y="3515799"/>
            <a:ext cx="966457" cy="34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Inputs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039368" y="4116337"/>
            <a:ext cx="828392" cy="34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Cibo</a:t>
            </a:r>
          </a:p>
        </p:txBody>
      </p:sp>
      <p:sp>
        <p:nvSpPr>
          <p:cNvPr id="23" name="Line 1"/>
          <p:cNvSpPr>
            <a:spLocks noChangeShapeType="1"/>
          </p:cNvSpPr>
          <p:nvPr/>
        </p:nvSpPr>
        <p:spPr bwMode="auto">
          <a:xfrm flipH="1">
            <a:off x="178663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681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herubino_pant54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854066" y="6584589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B364D4-2C9A-6041-9F79-E35602CD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…ma anche?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4FD2-3433-7E49-A518-8AE6F2F0DFCD}" type="slidenum">
              <a:rPr lang="it-IT" smtClean="0"/>
              <a:t>26</a:t>
            </a:fld>
            <a:endParaRPr lang="it-IT"/>
          </a:p>
        </p:txBody>
      </p:sp>
      <p:pic>
        <p:nvPicPr>
          <p:cNvPr id="9" name="Immagine 8" descr="D:\LAURA\SALSA\salsa-logotipo-we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18" y="30332"/>
            <a:ext cx="743838" cy="48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"/>
          <p:cNvSpPr>
            <a:spLocks noChangeShapeType="1"/>
          </p:cNvSpPr>
          <p:nvPr/>
        </p:nvSpPr>
        <p:spPr bwMode="auto">
          <a:xfrm flipH="1">
            <a:off x="178663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E97E8A6F-8390-E144-BF19-8B5A4CFDE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76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5850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 per l’attenzione!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77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EC909F-BB43-BF47-B291-3234C2D61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imprese nel contesto globale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3877407B-6F6A-2C4F-A9A0-E20C6EA62AF3}"/>
              </a:ext>
            </a:extLst>
          </p:cNvPr>
          <p:cNvSpPr/>
          <p:nvPr/>
        </p:nvSpPr>
        <p:spPr>
          <a:xfrm>
            <a:off x="1979712" y="2564904"/>
            <a:ext cx="5400600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8F71A4B0-EC15-0840-97A0-13B5C6EF7596}"/>
              </a:ext>
            </a:extLst>
          </p:cNvPr>
          <p:cNvSpPr/>
          <p:nvPr/>
        </p:nvSpPr>
        <p:spPr>
          <a:xfrm>
            <a:off x="4067944" y="1628800"/>
            <a:ext cx="1008112" cy="4320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4F030BA5-D35E-294B-96D9-5E2821E22D51}"/>
              </a:ext>
            </a:extLst>
          </p:cNvPr>
          <p:cNvSpPr/>
          <p:nvPr/>
        </p:nvSpPr>
        <p:spPr>
          <a:xfrm>
            <a:off x="4139952" y="3429000"/>
            <a:ext cx="936104" cy="4320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D0E36A0-FCBB-6E4A-BA1A-0EDB75F8B342}"/>
              </a:ext>
            </a:extLst>
          </p:cNvPr>
          <p:cNvSpPr/>
          <p:nvPr/>
        </p:nvSpPr>
        <p:spPr>
          <a:xfrm>
            <a:off x="4139952" y="5368354"/>
            <a:ext cx="936104" cy="4320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5F643B7-8C02-8346-AD78-F6577E433CBB}"/>
              </a:ext>
            </a:extLst>
          </p:cNvPr>
          <p:cNvSpPr/>
          <p:nvPr/>
        </p:nvSpPr>
        <p:spPr>
          <a:xfrm>
            <a:off x="3203848" y="2738191"/>
            <a:ext cx="936104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7263670-D365-1F46-942B-7B0961525ED6}"/>
              </a:ext>
            </a:extLst>
          </p:cNvPr>
          <p:cNvSpPr/>
          <p:nvPr/>
        </p:nvSpPr>
        <p:spPr>
          <a:xfrm>
            <a:off x="5292080" y="2907768"/>
            <a:ext cx="936104" cy="432048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8F3A6F2F-980E-B446-A3D4-EE53B68AEC8D}"/>
              </a:ext>
            </a:extLst>
          </p:cNvPr>
          <p:cNvSpPr/>
          <p:nvPr/>
        </p:nvSpPr>
        <p:spPr>
          <a:xfrm>
            <a:off x="5836332" y="3682679"/>
            <a:ext cx="936104" cy="432048"/>
          </a:xfrm>
          <a:prstGeom prst="ellipse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AB18ECC1-14B7-DF49-9981-55E13CF9AA58}"/>
              </a:ext>
            </a:extLst>
          </p:cNvPr>
          <p:cNvSpPr/>
          <p:nvPr/>
        </p:nvSpPr>
        <p:spPr>
          <a:xfrm>
            <a:off x="2515580" y="3602287"/>
            <a:ext cx="936104" cy="432048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13AE5749-4047-104F-BDA5-1853E21F32FD}"/>
              </a:ext>
            </a:extLst>
          </p:cNvPr>
          <p:cNvCxnSpPr>
            <a:stCxn id="6" idx="4"/>
            <a:endCxn id="7" idx="0"/>
          </p:cNvCxnSpPr>
          <p:nvPr/>
        </p:nvCxnSpPr>
        <p:spPr>
          <a:xfrm>
            <a:off x="4572000" y="2060848"/>
            <a:ext cx="36004" cy="1368152"/>
          </a:xfrm>
          <a:prstGeom prst="line">
            <a:avLst/>
          </a:prstGeom>
          <a:ln w="666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5E6F6D0A-293C-DA44-ADB7-86647DDB91E8}"/>
              </a:ext>
            </a:extLst>
          </p:cNvPr>
          <p:cNvCxnSpPr>
            <a:cxnSpLocks/>
          </p:cNvCxnSpPr>
          <p:nvPr/>
        </p:nvCxnSpPr>
        <p:spPr>
          <a:xfrm>
            <a:off x="4590002" y="3861048"/>
            <a:ext cx="0" cy="1507306"/>
          </a:xfrm>
          <a:prstGeom prst="line">
            <a:avLst/>
          </a:prstGeom>
          <a:ln w="730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99091C23-26AD-D348-A0CF-E1D878CD9A13}"/>
              </a:ext>
            </a:extLst>
          </p:cNvPr>
          <p:cNvCxnSpPr>
            <a:stCxn id="7" idx="6"/>
            <a:endCxn id="10" idx="4"/>
          </p:cNvCxnSpPr>
          <p:nvPr/>
        </p:nvCxnSpPr>
        <p:spPr>
          <a:xfrm flipV="1">
            <a:off x="5076056" y="3339816"/>
            <a:ext cx="684076" cy="30520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A4148D98-2AC8-1F44-BD3C-79592F1D3610}"/>
              </a:ext>
            </a:extLst>
          </p:cNvPr>
          <p:cNvCxnSpPr>
            <a:stCxn id="7" idx="6"/>
            <a:endCxn id="11" idx="2"/>
          </p:cNvCxnSpPr>
          <p:nvPr/>
        </p:nvCxnSpPr>
        <p:spPr>
          <a:xfrm>
            <a:off x="5076056" y="3645024"/>
            <a:ext cx="760276" cy="25367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A922EE02-5060-9044-A11B-D7B5106DDDB5}"/>
              </a:ext>
            </a:extLst>
          </p:cNvPr>
          <p:cNvCxnSpPr>
            <a:stCxn id="7" idx="2"/>
          </p:cNvCxnSpPr>
          <p:nvPr/>
        </p:nvCxnSpPr>
        <p:spPr>
          <a:xfrm flipH="1" flipV="1">
            <a:off x="3694710" y="3257569"/>
            <a:ext cx="445242" cy="38745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A9AB1EC7-A909-7F4E-BFA4-83BE11D4D78D}"/>
              </a:ext>
            </a:extLst>
          </p:cNvPr>
          <p:cNvCxnSpPr>
            <a:stCxn id="7" idx="2"/>
            <a:endCxn id="12" idx="6"/>
          </p:cNvCxnSpPr>
          <p:nvPr/>
        </p:nvCxnSpPr>
        <p:spPr>
          <a:xfrm flipH="1">
            <a:off x="3451684" y="3645024"/>
            <a:ext cx="688268" cy="17328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47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220F03-7F76-5343-9F85-310D7C1C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paradigma post-</a:t>
            </a:r>
            <a:r>
              <a:rPr lang="it-IT" dirty="0" err="1"/>
              <a:t>produttivista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40E2D39-0FB8-B949-AFD6-631E618BA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Dalla quantità alla qualità</a:t>
            </a:r>
          </a:p>
          <a:p>
            <a:r>
              <a:rPr lang="it-IT" dirty="0"/>
              <a:t>Attenzione alla molteplicità delle funzioni dell’agricoltura</a:t>
            </a:r>
          </a:p>
          <a:p>
            <a:r>
              <a:rPr lang="it-IT" dirty="0"/>
              <a:t>Valorizzazione economica di funzioni non legate alla produzione materiale</a:t>
            </a:r>
          </a:p>
          <a:p>
            <a:r>
              <a:rPr lang="it-IT" dirty="0"/>
              <a:t>Il peso delle componenti simboliche</a:t>
            </a:r>
          </a:p>
        </p:txBody>
      </p:sp>
    </p:spTree>
    <p:extLst>
      <p:ext uri="{BB962C8B-B14F-4D97-AF65-F5344CB8AC3E}">
        <p14:creationId xmlns:p14="http://schemas.microsoft.com/office/powerpoint/2010/main" val="131061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BB170C6-FA61-CB41-8F41-DD879579A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4664"/>
            <a:ext cx="7056784" cy="561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3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84C68F-6EC0-5E43-B0A3-4052F7B350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 che modo le imprese si adattano al nuovo contesto?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76E08B-820B-BE4C-911F-B4428E072E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41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t="17005" b="5507"/>
          <a:stretch/>
        </p:blipFill>
        <p:spPr>
          <a:xfrm>
            <a:off x="1479368" y="2146621"/>
            <a:ext cx="6146075" cy="259297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549887" y="4103077"/>
            <a:ext cx="16229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err="1">
                <a:solidFill>
                  <a:schemeClr val="bg1"/>
                </a:solidFill>
              </a:rPr>
              <a:t>produzione</a:t>
            </a:r>
            <a:r>
              <a:rPr lang="en-GB" sz="1350" dirty="0">
                <a:solidFill>
                  <a:schemeClr val="bg1"/>
                </a:solidFill>
              </a:rPr>
              <a:t> </a:t>
            </a:r>
            <a:r>
              <a:rPr lang="en-GB" sz="1350" dirty="0" err="1">
                <a:solidFill>
                  <a:schemeClr val="bg1"/>
                </a:solidFill>
              </a:rPr>
              <a:t>primaria</a:t>
            </a:r>
            <a:endParaRPr lang="en-GB" sz="135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46102" y="3106739"/>
            <a:ext cx="10919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err="1">
                <a:solidFill>
                  <a:srgbClr val="FF0000"/>
                </a:solidFill>
              </a:rPr>
              <a:t>beni</a:t>
            </a:r>
            <a:r>
              <a:rPr lang="en-GB" sz="1350" dirty="0">
                <a:solidFill>
                  <a:srgbClr val="FF0000"/>
                </a:solidFill>
              </a:rPr>
              <a:t> </a:t>
            </a:r>
            <a:r>
              <a:rPr lang="en-GB" sz="1350" dirty="0" err="1">
                <a:solidFill>
                  <a:srgbClr val="FF0000"/>
                </a:solidFill>
              </a:rPr>
              <a:t>pubblici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46366" y="2196192"/>
            <a:ext cx="10298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>
                <a:solidFill>
                  <a:srgbClr val="FF0000"/>
                </a:solidFill>
              </a:rPr>
              <a:t>reputazione</a:t>
            </a:r>
            <a:endParaRPr lang="en-GB" sz="1350" dirty="0">
              <a:solidFill>
                <a:srgbClr val="FF0000"/>
              </a:solidFill>
            </a:endParaRPr>
          </a:p>
        </p:txBody>
      </p:sp>
      <p:cxnSp>
        <p:nvCxnSpPr>
          <p:cNvPr id="10" name="Connettore 2 9"/>
          <p:cNvCxnSpPr>
            <a:stCxn id="8" idx="3"/>
          </p:cNvCxnSpPr>
          <p:nvPr/>
        </p:nvCxnSpPr>
        <p:spPr>
          <a:xfrm>
            <a:off x="2976200" y="2346233"/>
            <a:ext cx="820054" cy="94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7" idx="0"/>
          </p:cNvCxnSpPr>
          <p:nvPr/>
        </p:nvCxnSpPr>
        <p:spPr>
          <a:xfrm flipV="1">
            <a:off x="3792085" y="2686049"/>
            <a:ext cx="407625" cy="4206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6" idx="0"/>
          </p:cNvCxnSpPr>
          <p:nvPr/>
        </p:nvCxnSpPr>
        <p:spPr>
          <a:xfrm flipH="1" flipV="1">
            <a:off x="4944293" y="2636477"/>
            <a:ext cx="417067" cy="1466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Ovale 15"/>
          <p:cNvSpPr/>
          <p:nvPr/>
        </p:nvSpPr>
        <p:spPr>
          <a:xfrm>
            <a:off x="3796252" y="2196193"/>
            <a:ext cx="1507268" cy="489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0" name="Connettore 2 19"/>
          <p:cNvCxnSpPr>
            <a:endCxn id="16" idx="4"/>
          </p:cNvCxnSpPr>
          <p:nvPr/>
        </p:nvCxnSpPr>
        <p:spPr>
          <a:xfrm flipV="1">
            <a:off x="4539343" y="2686049"/>
            <a:ext cx="10544" cy="1763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70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A96F05B-B8C0-634A-A3F6-8711E1FE5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teoria dei segni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0F6CCEC-C3AA-9245-8894-6ADE4F29E0A9}"/>
              </a:ext>
            </a:extLst>
          </p:cNvPr>
          <p:cNvSpPr txBox="1"/>
          <p:nvPr/>
        </p:nvSpPr>
        <p:spPr>
          <a:xfrm>
            <a:off x="3515974" y="1388992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segno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B90019-B5FB-6045-86DA-B5DC5123455F}"/>
              </a:ext>
            </a:extLst>
          </p:cNvPr>
          <p:cNvSpPr txBox="1"/>
          <p:nvPr/>
        </p:nvSpPr>
        <p:spPr>
          <a:xfrm>
            <a:off x="6193844" y="2980028"/>
            <a:ext cx="1450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significato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84BE121-A79F-BD4E-9A27-207CFCF5929E}"/>
              </a:ext>
            </a:extLst>
          </p:cNvPr>
          <p:cNvSpPr txBox="1"/>
          <p:nvPr/>
        </p:nvSpPr>
        <p:spPr>
          <a:xfrm>
            <a:off x="1276510" y="2980028"/>
            <a:ext cx="1838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significante</a:t>
            </a:r>
          </a:p>
        </p:txBody>
      </p:sp>
      <p:cxnSp>
        <p:nvCxnSpPr>
          <p:cNvPr id="14" name="Connettore 7 13">
            <a:extLst>
              <a:ext uri="{FF2B5EF4-FFF2-40B4-BE49-F238E27FC236}">
                <a16:creationId xmlns:a16="http://schemas.microsoft.com/office/drawing/2014/main" id="{922FDEC2-7AB1-474B-BFAE-9C3536B4D800}"/>
              </a:ext>
            </a:extLst>
          </p:cNvPr>
          <p:cNvCxnSpPr>
            <a:cxnSpLocks/>
            <a:stCxn id="9" idx="1"/>
            <a:endCxn id="12" idx="0"/>
          </p:cNvCxnSpPr>
          <p:nvPr/>
        </p:nvCxnSpPr>
        <p:spPr>
          <a:xfrm rot="10800000" flipV="1">
            <a:off x="2195736" y="1650602"/>
            <a:ext cx="1320238" cy="1329426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693B634-1E50-DC4B-82AF-2FB93ABAB2CE}"/>
              </a:ext>
            </a:extLst>
          </p:cNvPr>
          <p:cNvSpPr txBox="1"/>
          <p:nvPr/>
        </p:nvSpPr>
        <p:spPr>
          <a:xfrm>
            <a:off x="3858043" y="3446883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 riferisce a</a:t>
            </a:r>
          </a:p>
        </p:txBody>
      </p:sp>
      <p:cxnSp>
        <p:nvCxnSpPr>
          <p:cNvPr id="18" name="Connettore 7 17">
            <a:extLst>
              <a:ext uri="{FF2B5EF4-FFF2-40B4-BE49-F238E27FC236}">
                <a16:creationId xmlns:a16="http://schemas.microsoft.com/office/drawing/2014/main" id="{E7DC4F64-F311-1145-944C-242FB5D4C518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4566262" y="1650602"/>
            <a:ext cx="2352877" cy="1329426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62503C7-B8C0-DA48-8650-34420CDD4538}"/>
              </a:ext>
            </a:extLst>
          </p:cNvPr>
          <p:cNvSpPr txBox="1"/>
          <p:nvPr/>
        </p:nvSpPr>
        <p:spPr>
          <a:xfrm>
            <a:off x="6496395" y="1912212"/>
            <a:ext cx="84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Sta per</a:t>
            </a:r>
          </a:p>
        </p:txBody>
      </p:sp>
      <p:cxnSp>
        <p:nvCxnSpPr>
          <p:cNvPr id="23" name="Connettore 7 22">
            <a:extLst>
              <a:ext uri="{FF2B5EF4-FFF2-40B4-BE49-F238E27FC236}">
                <a16:creationId xmlns:a16="http://schemas.microsoft.com/office/drawing/2014/main" id="{597A136F-D328-2944-8D04-B6BBAE0CEBB1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114962" y="3240612"/>
            <a:ext cx="2928136" cy="102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45949C7-96CB-1140-840F-B54F66D6E6D5}"/>
              </a:ext>
            </a:extLst>
          </p:cNvPr>
          <p:cNvSpPr txBox="1"/>
          <p:nvPr/>
        </p:nvSpPr>
        <p:spPr>
          <a:xfrm>
            <a:off x="1197673" y="2076788"/>
            <a:ext cx="115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simbolizza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8D28E8-CC57-2E46-B088-DFFACE9F2F98}"/>
              </a:ext>
            </a:extLst>
          </p:cNvPr>
          <p:cNvSpPr txBox="1"/>
          <p:nvPr/>
        </p:nvSpPr>
        <p:spPr>
          <a:xfrm>
            <a:off x="1492755" y="3629543"/>
            <a:ext cx="1385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Convenzioni,</a:t>
            </a:r>
          </a:p>
          <a:p>
            <a:pPr algn="ctr"/>
            <a:r>
              <a:rPr lang="it-IT" dirty="0">
                <a:solidFill>
                  <a:srgbClr val="00B050"/>
                </a:solidFill>
              </a:rPr>
              <a:t>narrazioni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32D566-1A73-B242-978E-5738AB610354}"/>
              </a:ext>
            </a:extLst>
          </p:cNvPr>
          <p:cNvSpPr txBox="1"/>
          <p:nvPr/>
        </p:nvSpPr>
        <p:spPr>
          <a:xfrm>
            <a:off x="6351130" y="3568399"/>
            <a:ext cx="110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Territorio </a:t>
            </a:r>
          </a:p>
        </p:txBody>
      </p:sp>
    </p:spTree>
    <p:extLst>
      <p:ext uri="{BB962C8B-B14F-4D97-AF65-F5344CB8AC3E}">
        <p14:creationId xmlns:p14="http://schemas.microsoft.com/office/powerpoint/2010/main" val="217337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B5907E0-C0A1-7E4A-BF5A-FEF48194A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5310"/>
            <a:ext cx="9144000" cy="36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89563"/>
      </p:ext>
    </p:extLst>
  </p:cSld>
  <p:clrMapOvr>
    <a:masterClrMapping/>
  </p:clrMapOvr>
</p:sld>
</file>

<file path=ppt/theme/theme1.xml><?xml version="1.0" encoding="utf-8"?>
<a:theme xmlns:a="http://schemas.openxmlformats.org/drawingml/2006/main" name="unip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ipi" id="{E085B594-5B34-774F-83FE-7871AA1DF048}" vid="{B9C8ED9A-2BA6-1A46-9AA9-41D2A3FBF1F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unipi</Template>
  <TotalTime>4281</TotalTime>
  <Words>776</Words>
  <Application>Microsoft Macintosh PowerPoint</Application>
  <PresentationFormat>Presentazione su schermo (4:3)</PresentationFormat>
  <Paragraphs>157</Paragraphs>
  <Slides>27</Slides>
  <Notes>12</Notes>
  <HiddenSlides>4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 Unicode MS</vt:lpstr>
      <vt:lpstr>Arial</vt:lpstr>
      <vt:lpstr>Calibri</vt:lpstr>
      <vt:lpstr>Times New Roman</vt:lpstr>
      <vt:lpstr>Wingdings</vt:lpstr>
      <vt:lpstr>unipi</vt:lpstr>
      <vt:lpstr>Strategie post-produttiviste e ruolo dei territori</vt:lpstr>
      <vt:lpstr>I livelli della competizione</vt:lpstr>
      <vt:lpstr>Le imprese nel contesto globale</vt:lpstr>
      <vt:lpstr>Il paradigma post-produttivista</vt:lpstr>
      <vt:lpstr>Presentazione standard di PowerPoint</vt:lpstr>
      <vt:lpstr>In che modo le imprese si adattano al nuovo contesto?</vt:lpstr>
      <vt:lpstr>Presentazione standard di PowerPoint</vt:lpstr>
      <vt:lpstr>La teoria dei segni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coordinamento tra imprese: le convenzioni</vt:lpstr>
      <vt:lpstr>Convenzioni</vt:lpstr>
      <vt:lpstr>Presentazione standard di PowerPoint</vt:lpstr>
      <vt:lpstr>Il ruolo del territorio</vt:lpstr>
      <vt:lpstr>Presentazione standard di PowerPoint</vt:lpstr>
      <vt:lpstr>Percezione soggettiva, unicità e diversità</vt:lpstr>
      <vt:lpstr>La produzione territoriale di significato</vt:lpstr>
      <vt:lpstr>La costruzione di significato</vt:lpstr>
      <vt:lpstr>I livelli di strutturazione del coordinamento territoriale</vt:lpstr>
      <vt:lpstr>I rischi di un modello post-produttivista</vt:lpstr>
      <vt:lpstr>Un approccio post-post?</vt:lpstr>
      <vt:lpstr>Presentazione standard di PowerPoint</vt:lpstr>
      <vt:lpstr>Un approccio di sistema</vt:lpstr>
      <vt:lpstr>…ma anche?</vt:lpstr>
      <vt:lpstr>Grazie per l’attenzione!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politics of relocalization: crossing the boundaries between market and sphere </dc:title>
  <dc:creator>Gianluca Brunori</dc:creator>
  <cp:lastModifiedBy>GIANLUCA BRUNORI</cp:lastModifiedBy>
  <cp:revision>115</cp:revision>
  <dcterms:created xsi:type="dcterms:W3CDTF">2011-11-13T16:18:12Z</dcterms:created>
  <dcterms:modified xsi:type="dcterms:W3CDTF">2018-11-27T09:28:36Z</dcterms:modified>
</cp:coreProperties>
</file>